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94" r:id="rId2"/>
    <p:sldMasterId id="2147483807" r:id="rId3"/>
  </p:sldMasterIdLst>
  <p:notesMasterIdLst>
    <p:notesMasterId r:id="rId14"/>
  </p:notesMasterIdLst>
  <p:handoutMasterIdLst>
    <p:handoutMasterId r:id="rId15"/>
  </p:handoutMasterIdLst>
  <p:sldIdLst>
    <p:sldId id="449" r:id="rId4"/>
    <p:sldId id="575" r:id="rId5"/>
    <p:sldId id="533" r:id="rId6"/>
    <p:sldId id="532" r:id="rId7"/>
    <p:sldId id="621" r:id="rId8"/>
    <p:sldId id="623" r:id="rId9"/>
    <p:sldId id="654" r:id="rId10"/>
    <p:sldId id="655" r:id="rId11"/>
    <p:sldId id="656" r:id="rId12"/>
    <p:sldId id="574" r:id="rId13"/>
  </p:sldIdLst>
  <p:sldSz cx="9144000" cy="6858000" type="screen4x3"/>
  <p:notesSz cx="7315200" cy="9601200"/>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a:srgbClr val="DDFFDD"/>
    <a:srgbClr val="CCFF99"/>
    <a:srgbClr val="FF9900"/>
    <a:srgbClr val="669900"/>
    <a:srgbClr val="800000"/>
    <a:srgbClr val="FFCCCC"/>
    <a:srgbClr val="3366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79" autoAdjust="0"/>
    <p:restoredTop sz="94918" autoAdjust="0"/>
  </p:normalViewPr>
  <p:slideViewPr>
    <p:cSldViewPr>
      <p:cViewPr>
        <p:scale>
          <a:sx n="60" d="100"/>
          <a:sy n="60" d="100"/>
        </p:scale>
        <p:origin x="-1878" y="-30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1"/>
            <a:ext cx="3170238" cy="481013"/>
          </a:xfrm>
          <a:prstGeom prst="rect">
            <a:avLst/>
          </a:prstGeom>
          <a:noFill/>
          <a:ln w="9525">
            <a:noFill/>
            <a:miter lim="800000"/>
            <a:headEnd/>
            <a:tailEnd/>
          </a:ln>
          <a:effectLst/>
        </p:spPr>
        <p:txBody>
          <a:bodyPr vert="horz" wrap="square" lIns="97154" tIns="48577" rIns="97154" bIns="48577" numCol="1" anchor="t" anchorCtr="0" compatLnSpc="1">
            <a:prstTxWarp prst="textNoShape">
              <a:avLst/>
            </a:prstTxWarp>
          </a:bodyPr>
          <a:lstStyle>
            <a:lvl1pPr algn="l" defTabSz="971159">
              <a:defRPr sz="1300" b="0">
                <a:cs typeface="+mn-cs"/>
              </a:defRPr>
            </a:lvl1pPr>
          </a:lstStyle>
          <a:p>
            <a:pPr>
              <a:defRPr/>
            </a:pPr>
            <a:endParaRPr lang="en-US"/>
          </a:p>
        </p:txBody>
      </p:sp>
      <p:sp>
        <p:nvSpPr>
          <p:cNvPr id="18435" name="Rectangle 3"/>
          <p:cNvSpPr>
            <a:spLocks noGrp="1" noChangeArrowheads="1"/>
          </p:cNvSpPr>
          <p:nvPr>
            <p:ph type="dt" sz="quarter" idx="1"/>
          </p:nvPr>
        </p:nvSpPr>
        <p:spPr bwMode="auto">
          <a:xfrm>
            <a:off x="4144963" y="1"/>
            <a:ext cx="3168650" cy="481013"/>
          </a:xfrm>
          <a:prstGeom prst="rect">
            <a:avLst/>
          </a:prstGeom>
          <a:noFill/>
          <a:ln w="9525">
            <a:noFill/>
            <a:miter lim="800000"/>
            <a:headEnd/>
            <a:tailEnd/>
          </a:ln>
          <a:effectLst/>
        </p:spPr>
        <p:txBody>
          <a:bodyPr vert="horz" wrap="square" lIns="97154" tIns="48577" rIns="97154" bIns="48577" numCol="1" anchor="t" anchorCtr="0" compatLnSpc="1">
            <a:prstTxWarp prst="textNoShape">
              <a:avLst/>
            </a:prstTxWarp>
          </a:bodyPr>
          <a:lstStyle>
            <a:lvl1pPr algn="r" defTabSz="971159">
              <a:defRPr sz="1300" b="0">
                <a:cs typeface="+mn-cs"/>
              </a:defRPr>
            </a:lvl1pPr>
          </a:lstStyle>
          <a:p>
            <a:pPr>
              <a:defRPr/>
            </a:pPr>
            <a:endParaRPr lang="en-US"/>
          </a:p>
        </p:txBody>
      </p:sp>
      <p:sp>
        <p:nvSpPr>
          <p:cNvPr id="18436" name="Rectangle 4"/>
          <p:cNvSpPr>
            <a:spLocks noGrp="1" noChangeArrowheads="1"/>
          </p:cNvSpPr>
          <p:nvPr>
            <p:ph type="ftr" sz="quarter" idx="2"/>
          </p:nvPr>
        </p:nvSpPr>
        <p:spPr bwMode="auto">
          <a:xfrm>
            <a:off x="1" y="9118601"/>
            <a:ext cx="3170238" cy="481013"/>
          </a:xfrm>
          <a:prstGeom prst="rect">
            <a:avLst/>
          </a:prstGeom>
          <a:noFill/>
          <a:ln w="9525">
            <a:noFill/>
            <a:miter lim="800000"/>
            <a:headEnd/>
            <a:tailEnd/>
          </a:ln>
          <a:effectLst/>
        </p:spPr>
        <p:txBody>
          <a:bodyPr vert="horz" wrap="square" lIns="97154" tIns="48577" rIns="97154" bIns="48577" numCol="1" anchor="b" anchorCtr="0" compatLnSpc="1">
            <a:prstTxWarp prst="textNoShape">
              <a:avLst/>
            </a:prstTxWarp>
          </a:bodyPr>
          <a:lstStyle>
            <a:lvl1pPr algn="l" defTabSz="971159">
              <a:defRPr sz="1300" b="0">
                <a:cs typeface="+mn-cs"/>
              </a:defRPr>
            </a:lvl1pPr>
          </a:lstStyle>
          <a:p>
            <a:pPr>
              <a:defRPr/>
            </a:pPr>
            <a:endParaRPr lang="en-US"/>
          </a:p>
        </p:txBody>
      </p:sp>
      <p:sp>
        <p:nvSpPr>
          <p:cNvPr id="18437" name="Rectangle 5"/>
          <p:cNvSpPr>
            <a:spLocks noGrp="1" noChangeArrowheads="1"/>
          </p:cNvSpPr>
          <p:nvPr>
            <p:ph type="sldNum" sz="quarter" idx="3"/>
          </p:nvPr>
        </p:nvSpPr>
        <p:spPr bwMode="auto">
          <a:xfrm>
            <a:off x="4144963" y="9118601"/>
            <a:ext cx="3168650" cy="481013"/>
          </a:xfrm>
          <a:prstGeom prst="rect">
            <a:avLst/>
          </a:prstGeom>
          <a:noFill/>
          <a:ln w="9525">
            <a:noFill/>
            <a:miter lim="800000"/>
            <a:headEnd/>
            <a:tailEnd/>
          </a:ln>
          <a:effectLst/>
        </p:spPr>
        <p:txBody>
          <a:bodyPr vert="horz" wrap="square" lIns="97154" tIns="48577" rIns="97154" bIns="48577" numCol="1" anchor="b" anchorCtr="0" compatLnSpc="1">
            <a:prstTxWarp prst="textNoShape">
              <a:avLst/>
            </a:prstTxWarp>
          </a:bodyPr>
          <a:lstStyle>
            <a:lvl1pPr algn="r" defTabSz="971159">
              <a:defRPr sz="1300" b="0">
                <a:cs typeface="+mn-cs"/>
              </a:defRPr>
            </a:lvl1pPr>
          </a:lstStyle>
          <a:p>
            <a:pPr>
              <a:defRPr/>
            </a:pPr>
            <a:fld id="{BDE250BC-E296-4C95-BD85-7B7B61BD6C99}" type="slidenum">
              <a:rPr lang="en-US"/>
              <a:pPr>
                <a:defRPr/>
              </a:pPr>
              <a:t>‹#›</a:t>
            </a:fld>
            <a:endParaRPr lang="en-US"/>
          </a:p>
        </p:txBody>
      </p:sp>
    </p:spTree>
    <p:extLst>
      <p:ext uri="{BB962C8B-B14F-4D97-AF65-F5344CB8AC3E}">
        <p14:creationId xmlns:p14="http://schemas.microsoft.com/office/powerpoint/2010/main" val="1508585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1" y="1"/>
            <a:ext cx="3170238" cy="481013"/>
          </a:xfrm>
          <a:prstGeom prst="rect">
            <a:avLst/>
          </a:prstGeom>
          <a:noFill/>
          <a:ln w="9525">
            <a:noFill/>
            <a:miter lim="800000"/>
            <a:headEnd/>
            <a:tailEnd/>
          </a:ln>
          <a:effectLst/>
        </p:spPr>
        <p:txBody>
          <a:bodyPr vert="horz" wrap="square" lIns="97154" tIns="48577" rIns="97154" bIns="48577" numCol="1" anchor="t" anchorCtr="0" compatLnSpc="1">
            <a:prstTxWarp prst="textNoShape">
              <a:avLst/>
            </a:prstTxWarp>
          </a:bodyPr>
          <a:lstStyle>
            <a:lvl1pPr algn="l" defTabSz="971159">
              <a:defRPr sz="1300" b="0">
                <a:cs typeface="+mn-cs"/>
              </a:defRPr>
            </a:lvl1pPr>
          </a:lstStyle>
          <a:p>
            <a:pPr>
              <a:defRPr/>
            </a:pPr>
            <a:endParaRPr lang="en-US"/>
          </a:p>
        </p:txBody>
      </p:sp>
      <p:sp>
        <p:nvSpPr>
          <p:cNvPr id="48131" name="Rectangle 3"/>
          <p:cNvSpPr>
            <a:spLocks noGrp="1" noChangeArrowheads="1"/>
          </p:cNvSpPr>
          <p:nvPr>
            <p:ph type="dt" idx="1"/>
          </p:nvPr>
        </p:nvSpPr>
        <p:spPr bwMode="auto">
          <a:xfrm>
            <a:off x="4144963" y="1"/>
            <a:ext cx="3168650" cy="481013"/>
          </a:xfrm>
          <a:prstGeom prst="rect">
            <a:avLst/>
          </a:prstGeom>
          <a:noFill/>
          <a:ln w="9525">
            <a:noFill/>
            <a:miter lim="800000"/>
            <a:headEnd/>
            <a:tailEnd/>
          </a:ln>
          <a:effectLst/>
        </p:spPr>
        <p:txBody>
          <a:bodyPr vert="horz" wrap="square" lIns="97154" tIns="48577" rIns="97154" bIns="48577" numCol="1" anchor="t" anchorCtr="0" compatLnSpc="1">
            <a:prstTxWarp prst="textNoShape">
              <a:avLst/>
            </a:prstTxWarp>
          </a:bodyPr>
          <a:lstStyle>
            <a:lvl1pPr algn="r" defTabSz="971159">
              <a:defRPr sz="1300" b="0">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258888" y="722313"/>
            <a:ext cx="4797425" cy="3598862"/>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731839" y="4560889"/>
            <a:ext cx="5851525" cy="4321175"/>
          </a:xfrm>
          <a:prstGeom prst="rect">
            <a:avLst/>
          </a:prstGeom>
          <a:noFill/>
          <a:ln w="9525">
            <a:noFill/>
            <a:miter lim="800000"/>
            <a:headEnd/>
            <a:tailEnd/>
          </a:ln>
          <a:effectLst/>
        </p:spPr>
        <p:txBody>
          <a:bodyPr vert="horz" wrap="square" lIns="97154" tIns="48577" rIns="97154" bIns="485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1" y="9118601"/>
            <a:ext cx="3170238" cy="481013"/>
          </a:xfrm>
          <a:prstGeom prst="rect">
            <a:avLst/>
          </a:prstGeom>
          <a:noFill/>
          <a:ln w="9525">
            <a:noFill/>
            <a:miter lim="800000"/>
            <a:headEnd/>
            <a:tailEnd/>
          </a:ln>
          <a:effectLst/>
        </p:spPr>
        <p:txBody>
          <a:bodyPr vert="horz" wrap="square" lIns="97154" tIns="48577" rIns="97154" bIns="48577" numCol="1" anchor="b" anchorCtr="0" compatLnSpc="1">
            <a:prstTxWarp prst="textNoShape">
              <a:avLst/>
            </a:prstTxWarp>
          </a:bodyPr>
          <a:lstStyle>
            <a:lvl1pPr algn="l" defTabSz="971159">
              <a:defRPr sz="1300" b="0">
                <a:cs typeface="+mn-cs"/>
              </a:defRPr>
            </a:lvl1pPr>
          </a:lstStyle>
          <a:p>
            <a:pPr>
              <a:defRPr/>
            </a:pPr>
            <a:endParaRPr lang="en-US"/>
          </a:p>
        </p:txBody>
      </p:sp>
      <p:sp>
        <p:nvSpPr>
          <p:cNvPr id="48135" name="Rectangle 7"/>
          <p:cNvSpPr>
            <a:spLocks noGrp="1" noChangeArrowheads="1"/>
          </p:cNvSpPr>
          <p:nvPr>
            <p:ph type="sldNum" sz="quarter" idx="5"/>
          </p:nvPr>
        </p:nvSpPr>
        <p:spPr bwMode="auto">
          <a:xfrm>
            <a:off x="4144963" y="9118601"/>
            <a:ext cx="3168650" cy="481013"/>
          </a:xfrm>
          <a:prstGeom prst="rect">
            <a:avLst/>
          </a:prstGeom>
          <a:noFill/>
          <a:ln w="9525">
            <a:noFill/>
            <a:miter lim="800000"/>
            <a:headEnd/>
            <a:tailEnd/>
          </a:ln>
          <a:effectLst/>
        </p:spPr>
        <p:txBody>
          <a:bodyPr vert="horz" wrap="square" lIns="97154" tIns="48577" rIns="97154" bIns="48577" numCol="1" anchor="b" anchorCtr="0" compatLnSpc="1">
            <a:prstTxWarp prst="textNoShape">
              <a:avLst/>
            </a:prstTxWarp>
          </a:bodyPr>
          <a:lstStyle>
            <a:lvl1pPr algn="r" defTabSz="971159">
              <a:defRPr sz="1300" b="0">
                <a:cs typeface="+mn-cs"/>
              </a:defRPr>
            </a:lvl1pPr>
          </a:lstStyle>
          <a:p>
            <a:pPr>
              <a:defRPr/>
            </a:pPr>
            <a:fld id="{DD80D70A-DFFD-4D90-BAD7-24329B66440C}" type="slidenum">
              <a:rPr lang="en-US"/>
              <a:pPr>
                <a:defRPr/>
              </a:pPr>
              <a:t>‹#›</a:t>
            </a:fld>
            <a:endParaRPr lang="en-US"/>
          </a:p>
        </p:txBody>
      </p:sp>
    </p:spTree>
    <p:extLst>
      <p:ext uri="{BB962C8B-B14F-4D97-AF65-F5344CB8AC3E}">
        <p14:creationId xmlns:p14="http://schemas.microsoft.com/office/powerpoint/2010/main" val="17416210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TextEdit="1"/>
          </p:cNvSpPr>
          <p:nvPr>
            <p:ph type="sldImg"/>
          </p:nvPr>
        </p:nvSpPr>
        <p:spPr>
          <a:ln/>
        </p:spPr>
      </p:sp>
      <p:sp>
        <p:nvSpPr>
          <p:cNvPr id="18435" name="Rectangle 3"/>
          <p:cNvSpPr>
            <a:spLocks noGrp="1"/>
          </p:cNvSpPr>
          <p:nvPr>
            <p:ph type="body" idx="1"/>
          </p:nvPr>
        </p:nvSpPr>
        <p:spPr>
          <a:noFill/>
          <a:ln/>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Stage of development</a:t>
            </a:r>
          </a:p>
          <a:p>
            <a:pPr marL="228600" indent="-228600">
              <a:buAutoNum type="arabicPeriod"/>
            </a:pPr>
            <a:r>
              <a:rPr lang="en-US" baseline="0" dirty="0" smtClean="0"/>
              <a:t>Factor driven economy</a:t>
            </a:r>
          </a:p>
          <a:p>
            <a:pPr marL="228600" indent="-228600">
              <a:buAutoNum type="arabicPeriod"/>
            </a:pPr>
            <a:r>
              <a:rPr lang="en-US" baseline="0" dirty="0" smtClean="0"/>
              <a:t>Effectiveness driven economy</a:t>
            </a:r>
          </a:p>
          <a:p>
            <a:pPr marL="228600" indent="-228600">
              <a:buAutoNum type="arabicPeriod"/>
            </a:pPr>
            <a:r>
              <a:rPr lang="en-US" baseline="0" dirty="0" smtClean="0"/>
              <a:t>Innovation driven economy</a:t>
            </a:r>
            <a:endParaRPr lang="en-US" dirty="0"/>
          </a:p>
        </p:txBody>
      </p:sp>
      <p:sp>
        <p:nvSpPr>
          <p:cNvPr id="4" name="Slide Number Placeholder 3"/>
          <p:cNvSpPr>
            <a:spLocks noGrp="1"/>
          </p:cNvSpPr>
          <p:nvPr>
            <p:ph type="sldNum" sz="quarter" idx="10"/>
          </p:nvPr>
        </p:nvSpPr>
        <p:spPr/>
        <p:txBody>
          <a:bodyPr/>
          <a:lstStyle/>
          <a:p>
            <a:pPr>
              <a:defRPr/>
            </a:pPr>
            <a:fld id="{DD80D70A-DFFD-4D90-BAD7-24329B66440C}" type="slidenum">
              <a:rPr lang="en-US" smtClean="0"/>
              <a:pPr>
                <a:defRPr/>
              </a:pPr>
              <a:t>3</a:t>
            </a:fld>
            <a:endParaRPr lang="en-US"/>
          </a:p>
        </p:txBody>
      </p:sp>
    </p:spTree>
    <p:extLst>
      <p:ext uri="{BB962C8B-B14F-4D97-AF65-F5344CB8AC3E}">
        <p14:creationId xmlns:p14="http://schemas.microsoft.com/office/powerpoint/2010/main" val="4158401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258888" y="722313"/>
            <a:ext cx="4797425" cy="3597275"/>
          </a:xfrm>
          <a:noFill/>
          <a:ln>
            <a:solidFill>
              <a:srgbClr val="000000"/>
            </a:solidFill>
            <a:miter lim="800000"/>
            <a:headEnd/>
            <a:tailEnd/>
          </a:ln>
        </p:spPr>
      </p:sp>
      <p:sp>
        <p:nvSpPr>
          <p:cNvPr id="55299" name="Rectangle 3"/>
          <p:cNvSpPr>
            <a:spLocks noGrp="1" noChangeArrowheads="1"/>
          </p:cNvSpPr>
          <p:nvPr>
            <p:ph type="body" idx="1"/>
          </p:nvPr>
        </p:nvSpPr>
        <p:spPr bwMode="auto">
          <a:xfrm>
            <a:off x="733216" y="4559670"/>
            <a:ext cx="5850467" cy="337462"/>
          </a:xfrm>
          <a:noFill/>
        </p:spPr>
        <p:txBody>
          <a:bodyPr wrap="square" lIns="90150" tIns="45076" rIns="90150" bIns="45076" numCol="1" anchor="t" anchorCtr="0" compatLnSpc="1">
            <a:prstTxWarp prst="textNoShape">
              <a:avLst/>
            </a:prstTxWarp>
          </a:bodyPr>
          <a:lstStyle/>
          <a:p>
            <a:pPr defTabSz="879731"/>
            <a:endParaRPr lang="en-GB"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Stage of development</a:t>
            </a:r>
          </a:p>
          <a:p>
            <a:pPr marL="228600" indent="-228600">
              <a:buAutoNum type="arabicPeriod"/>
            </a:pPr>
            <a:r>
              <a:rPr lang="en-US" baseline="0" dirty="0" smtClean="0"/>
              <a:t>Factor driven economy</a:t>
            </a:r>
          </a:p>
          <a:p>
            <a:pPr marL="228600" indent="-228600">
              <a:buAutoNum type="arabicPeriod"/>
            </a:pPr>
            <a:r>
              <a:rPr lang="en-US" baseline="0" dirty="0" smtClean="0"/>
              <a:t>Effectiveness driven economy</a:t>
            </a:r>
          </a:p>
          <a:p>
            <a:pPr marL="228600" indent="-228600">
              <a:buAutoNum type="arabicPeriod"/>
            </a:pPr>
            <a:r>
              <a:rPr lang="en-US" baseline="0" dirty="0" smtClean="0"/>
              <a:t>Innovation driven economy</a:t>
            </a:r>
            <a:endParaRPr lang="en-US" dirty="0"/>
          </a:p>
        </p:txBody>
      </p:sp>
      <p:sp>
        <p:nvSpPr>
          <p:cNvPr id="4" name="Slide Number Placeholder 3"/>
          <p:cNvSpPr>
            <a:spLocks noGrp="1"/>
          </p:cNvSpPr>
          <p:nvPr>
            <p:ph type="sldNum" sz="quarter" idx="10"/>
          </p:nvPr>
        </p:nvSpPr>
        <p:spPr/>
        <p:txBody>
          <a:bodyPr/>
          <a:lstStyle/>
          <a:p>
            <a:pPr>
              <a:defRPr/>
            </a:pPr>
            <a:fld id="{DD80D70A-DFFD-4D90-BAD7-24329B66440C}" type="slidenum">
              <a:rPr lang="en-US" smtClean="0"/>
              <a:pPr>
                <a:defRPr/>
              </a:pPr>
              <a:t>7</a:t>
            </a:fld>
            <a:endParaRPr lang="en-US"/>
          </a:p>
        </p:txBody>
      </p:sp>
    </p:spTree>
    <p:extLst>
      <p:ext uri="{BB962C8B-B14F-4D97-AF65-F5344CB8AC3E}">
        <p14:creationId xmlns:p14="http://schemas.microsoft.com/office/powerpoint/2010/main" val="4158401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Stage of development</a:t>
            </a:r>
          </a:p>
          <a:p>
            <a:pPr marL="228600" indent="-228600">
              <a:buAutoNum type="arabicPeriod"/>
            </a:pPr>
            <a:r>
              <a:rPr lang="en-US" baseline="0" dirty="0" smtClean="0"/>
              <a:t>Factor driven economy</a:t>
            </a:r>
          </a:p>
          <a:p>
            <a:pPr marL="228600" indent="-228600">
              <a:buAutoNum type="arabicPeriod"/>
            </a:pPr>
            <a:r>
              <a:rPr lang="en-US" baseline="0" dirty="0" smtClean="0"/>
              <a:t>Effectiveness driven economy</a:t>
            </a:r>
          </a:p>
          <a:p>
            <a:pPr marL="228600" indent="-228600">
              <a:buAutoNum type="arabicPeriod"/>
            </a:pPr>
            <a:r>
              <a:rPr lang="en-US" baseline="0" dirty="0" smtClean="0"/>
              <a:t>Innovation driven economy</a:t>
            </a:r>
            <a:endParaRPr lang="en-US" dirty="0"/>
          </a:p>
        </p:txBody>
      </p:sp>
      <p:sp>
        <p:nvSpPr>
          <p:cNvPr id="4" name="Slide Number Placeholder 3"/>
          <p:cNvSpPr>
            <a:spLocks noGrp="1"/>
          </p:cNvSpPr>
          <p:nvPr>
            <p:ph type="sldNum" sz="quarter" idx="10"/>
          </p:nvPr>
        </p:nvSpPr>
        <p:spPr/>
        <p:txBody>
          <a:bodyPr/>
          <a:lstStyle/>
          <a:p>
            <a:pPr>
              <a:defRPr/>
            </a:pPr>
            <a:fld id="{DD80D70A-DFFD-4D90-BAD7-24329B66440C}" type="slidenum">
              <a:rPr lang="en-US" smtClean="0"/>
              <a:pPr>
                <a:defRPr/>
              </a:pPr>
              <a:t>8</a:t>
            </a:fld>
            <a:endParaRPr lang="en-US"/>
          </a:p>
        </p:txBody>
      </p:sp>
    </p:spTree>
    <p:extLst>
      <p:ext uri="{BB962C8B-B14F-4D97-AF65-F5344CB8AC3E}">
        <p14:creationId xmlns:p14="http://schemas.microsoft.com/office/powerpoint/2010/main" val="4158401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Stage of development</a:t>
            </a:r>
          </a:p>
          <a:p>
            <a:pPr marL="228600" indent="-228600">
              <a:buAutoNum type="arabicPeriod"/>
            </a:pPr>
            <a:r>
              <a:rPr lang="en-US" baseline="0" dirty="0" smtClean="0"/>
              <a:t>Factor driven economy</a:t>
            </a:r>
          </a:p>
          <a:p>
            <a:pPr marL="228600" indent="-228600">
              <a:buAutoNum type="arabicPeriod"/>
            </a:pPr>
            <a:r>
              <a:rPr lang="en-US" baseline="0" dirty="0" smtClean="0"/>
              <a:t>Effectiveness driven economy</a:t>
            </a:r>
          </a:p>
          <a:p>
            <a:pPr marL="228600" indent="-228600">
              <a:buAutoNum type="arabicPeriod"/>
            </a:pPr>
            <a:r>
              <a:rPr lang="en-US" baseline="0" dirty="0" smtClean="0"/>
              <a:t>Innovation driven economy</a:t>
            </a:r>
            <a:endParaRPr lang="en-US" dirty="0"/>
          </a:p>
        </p:txBody>
      </p:sp>
      <p:sp>
        <p:nvSpPr>
          <p:cNvPr id="4" name="Slide Number Placeholder 3"/>
          <p:cNvSpPr>
            <a:spLocks noGrp="1"/>
          </p:cNvSpPr>
          <p:nvPr>
            <p:ph type="sldNum" sz="quarter" idx="10"/>
          </p:nvPr>
        </p:nvSpPr>
        <p:spPr/>
        <p:txBody>
          <a:bodyPr/>
          <a:lstStyle/>
          <a:p>
            <a:pPr>
              <a:defRPr/>
            </a:pPr>
            <a:fld id="{DD80D70A-DFFD-4D90-BAD7-24329B66440C}" type="slidenum">
              <a:rPr lang="en-US" smtClean="0"/>
              <a:pPr>
                <a:defRPr/>
              </a:pPr>
              <a:t>9</a:t>
            </a:fld>
            <a:endParaRPr lang="en-US"/>
          </a:p>
        </p:txBody>
      </p:sp>
    </p:spTree>
    <p:extLst>
      <p:ext uri="{BB962C8B-B14F-4D97-AF65-F5344CB8AC3E}">
        <p14:creationId xmlns:p14="http://schemas.microsoft.com/office/powerpoint/2010/main" val="41584014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2.xml"/><Relationship Id="rId7" Type="http://schemas.openxmlformats.org/officeDocument/2006/relationships/tags" Target="../tags/tag6.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9" Type="http://schemas.openxmlformats.org/officeDocument/2006/relationships/oleObject" Target="../embeddings/oleObject1.bin"/></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8.xml"/><Relationship Id="rId7" Type="http://schemas.openxmlformats.org/officeDocument/2006/relationships/tags" Target="../tags/tag12.xml"/><Relationship Id="rId2" Type="http://schemas.openxmlformats.org/officeDocument/2006/relationships/tags" Target="../tags/tag7.xml"/><Relationship Id="rId1" Type="http://schemas.openxmlformats.org/officeDocument/2006/relationships/vmlDrawing" Target="../drawings/vmlDrawing2.v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9" Type="http://schemas.openxmlformats.org/officeDocument/2006/relationships/oleObject" Target="../embeddings/oleObject2.bin"/></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519113" y="1473200"/>
            <a:ext cx="8229600" cy="762000"/>
          </a:xfrm>
        </p:spPr>
        <p:txBody>
          <a:bodyPr/>
          <a:lstStyle>
            <a:lvl1pPr>
              <a:defRPr sz="3600"/>
            </a:lvl1pPr>
          </a:lstStyle>
          <a:p>
            <a:r>
              <a:rPr lang="en-US" smtClean="0"/>
              <a:t>Click to edit Master title style</a:t>
            </a:r>
            <a:endParaRPr lang="en-US"/>
          </a:p>
        </p:txBody>
      </p:sp>
      <p:sp>
        <p:nvSpPr>
          <p:cNvPr id="24579" name="Rectangle 3"/>
          <p:cNvSpPr>
            <a:spLocks noGrp="1" noChangeArrowheads="1"/>
          </p:cNvSpPr>
          <p:nvPr>
            <p:ph type="subTitle" idx="1"/>
          </p:nvPr>
        </p:nvSpPr>
        <p:spPr>
          <a:xfrm>
            <a:off x="504825" y="2389188"/>
            <a:ext cx="8229600" cy="838200"/>
          </a:xfrm>
        </p:spPr>
        <p:txBody>
          <a:bodyPr/>
          <a:lstStyle>
            <a:lvl1pPr marL="0" indent="0">
              <a:buFont typeface="Wingdings" pitchFamily="2" charset="2"/>
              <a:buNone/>
              <a:defRPr b="0"/>
            </a:lvl1pPr>
          </a:lstStyle>
          <a:p>
            <a:r>
              <a:rPr lang="en-US" smtClean="0"/>
              <a:t>Click to edit Master subtitle style</a:t>
            </a:r>
            <a:endParaRPr lang="en-US"/>
          </a:p>
        </p:txBody>
      </p:sp>
      <p:pic>
        <p:nvPicPr>
          <p:cNvPr id="6" name="Picture 11" descr="Panorama_von_Ulaanbata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886199"/>
            <a:ext cx="9144000" cy="19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27025"/>
            <a:ext cx="2057400" cy="559435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327025"/>
            <a:ext cx="6019800" cy="5594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4" name="Rectangle 82"/>
          <p:cNvSpPr>
            <a:spLocks noGrp="1" noChangeArrowheads="1"/>
          </p:cNvSpPr>
          <p:nvPr>
            <p:ph type="dt" sz="half" idx="10"/>
          </p:nvPr>
        </p:nvSpPr>
        <p:spPr>
          <a:xfrm>
            <a:off x="6553200" y="1420813"/>
            <a:ext cx="2339975" cy="179387"/>
          </a:xfrm>
          <a:prstGeom prst="rect">
            <a:avLst/>
          </a:prstGeom>
        </p:spPr>
        <p:txBody>
          <a:bodyPr/>
          <a:lstStyle>
            <a:lvl1pPr>
              <a:defRPr smtClean="0"/>
            </a:lvl1pPr>
          </a:lstStyle>
          <a:p>
            <a:pPr>
              <a:defRPr/>
            </a:pPr>
            <a:r>
              <a:rPr lang="en-US"/>
              <a:t>September </a:t>
            </a:r>
            <a:r>
              <a:rPr lang="en-US" altLang="zh-TW"/>
              <a:t>2011</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graphicFrame>
        <p:nvGraphicFramePr>
          <p:cNvPr id="3" name="Rectangle 1" hidden="1"/>
          <p:cNvGraphicFramePr>
            <a:graphicFrameLocks/>
          </p:cNvGraphicFramePr>
          <p:nvPr/>
        </p:nvGraphicFramePr>
        <p:xfrm>
          <a:off x="0" y="0"/>
          <a:ext cx="161925" cy="161925"/>
        </p:xfrm>
        <a:graphic>
          <a:graphicData uri="http://schemas.openxmlformats.org/presentationml/2006/ole">
            <mc:AlternateContent xmlns:mc="http://schemas.openxmlformats.org/markup-compatibility/2006">
              <mc:Choice xmlns:v="urn:schemas-microsoft-com:vml" Requires="v">
                <p:oleObj spid="_x0000_s2348" name="think-cell Slide" r:id="rId9" imgW="0" imgH="0" progId="">
                  <p:embed/>
                </p:oleObj>
              </mc:Choice>
              <mc:Fallback>
                <p:oleObj name="think-cell Slide" r:id="rId9" imgW="0" imgH="0" progId="">
                  <p:embed/>
                  <p:pic>
                    <p:nvPicPr>
                      <p:cNvPr id="0" name="Rectangle 1"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SlideLogoText" hidden="1"/>
          <p:cNvSpPr>
            <a:spLocks noChangeArrowheads="1"/>
          </p:cNvSpPr>
          <p:nvPr>
            <p:custDataLst>
              <p:tags r:id="rId2"/>
            </p:custDataLst>
          </p:nvPr>
        </p:nvSpPr>
        <p:spPr bwMode="auto">
          <a:xfrm>
            <a:off x="7232650" y="6565900"/>
            <a:ext cx="1270000" cy="155575"/>
          </a:xfrm>
          <a:prstGeom prst="rect">
            <a:avLst/>
          </a:prstGeom>
          <a:noFill/>
          <a:ln w="9525">
            <a:noFill/>
            <a:miter lim="800000"/>
            <a:headEnd/>
            <a:tailEnd/>
          </a:ln>
          <a:effectLst/>
        </p:spPr>
        <p:txBody>
          <a:bodyPr wrap="none" lIns="0" tIns="0" rIns="0" bIns="0" anchor="ctr">
            <a:spAutoFit/>
          </a:bodyPr>
          <a:lstStyle/>
          <a:p>
            <a:pPr algn="r" defTabSz="913526">
              <a:defRPr/>
            </a:pPr>
            <a:r>
              <a:rPr lang="en-US" sz="1000" dirty="0">
                <a:cs typeface="Arial" charset="0"/>
              </a:rPr>
              <a:t>McKinsey &amp; Company</a:t>
            </a:r>
          </a:p>
        </p:txBody>
      </p:sp>
      <p:sp>
        <p:nvSpPr>
          <p:cNvPr id="5" name="McK 1. On-page tracker" hidden="1"/>
          <p:cNvSpPr>
            <a:spLocks noChangeArrowheads="1"/>
          </p:cNvSpPr>
          <p:nvPr>
            <p:custDataLst>
              <p:tags r:id="rId3"/>
            </p:custDataLst>
          </p:nvPr>
        </p:nvSpPr>
        <p:spPr bwMode="auto">
          <a:xfrm>
            <a:off x="122238" y="26988"/>
            <a:ext cx="866775" cy="217487"/>
          </a:xfrm>
          <a:prstGeom prst="rect">
            <a:avLst/>
          </a:prstGeom>
          <a:noFill/>
          <a:ln w="9525">
            <a:noFill/>
            <a:miter lim="800000"/>
            <a:headEnd/>
            <a:tailEnd/>
          </a:ln>
          <a:effectLst/>
        </p:spPr>
        <p:txBody>
          <a:bodyPr wrap="none" lIns="0" tIns="0" rIns="0" bIns="0">
            <a:spAutoFit/>
          </a:bodyPr>
          <a:lstStyle/>
          <a:p>
            <a:pPr>
              <a:defRPr/>
            </a:pPr>
            <a:r>
              <a:rPr lang="en-US" sz="1400" dirty="0">
                <a:solidFill>
                  <a:srgbClr val="808080"/>
                </a:solidFill>
                <a:cs typeface="Arial" charset="0"/>
              </a:rPr>
              <a:t>TRACKER</a:t>
            </a:r>
          </a:p>
        </p:txBody>
      </p:sp>
      <p:sp>
        <p:nvSpPr>
          <p:cNvPr id="6" name="McK 3. Unit of measure" hidden="1"/>
          <p:cNvSpPr txBox="1">
            <a:spLocks noChangeArrowheads="1"/>
          </p:cNvSpPr>
          <p:nvPr>
            <p:custDataLst>
              <p:tags r:id="rId4"/>
            </p:custDataLst>
          </p:nvPr>
        </p:nvSpPr>
        <p:spPr bwMode="auto">
          <a:xfrm>
            <a:off x="122238" y="542925"/>
            <a:ext cx="3729037" cy="217488"/>
          </a:xfrm>
          <a:prstGeom prst="rect">
            <a:avLst/>
          </a:prstGeom>
          <a:noFill/>
          <a:ln w="9525">
            <a:noFill/>
            <a:miter lim="800000"/>
            <a:headEnd/>
            <a:tailEnd/>
          </a:ln>
          <a:effectLst/>
        </p:spPr>
        <p:txBody>
          <a:bodyPr lIns="0" tIns="0" rIns="0" bIns="0">
            <a:spAutoFit/>
          </a:bodyPr>
          <a:lstStyle/>
          <a:p>
            <a:pPr defTabSz="913526">
              <a:defRPr/>
            </a:pPr>
            <a:r>
              <a:rPr lang="en-US" sz="1400" dirty="0">
                <a:solidFill>
                  <a:srgbClr val="808080"/>
                </a:solidFill>
                <a:cs typeface="Arial" charset="0"/>
              </a:rPr>
              <a:t>Unit of measure</a:t>
            </a:r>
          </a:p>
        </p:txBody>
      </p:sp>
      <p:grpSp>
        <p:nvGrpSpPr>
          <p:cNvPr id="2" name="McK Slide Elements"/>
          <p:cNvGrpSpPr>
            <a:grpSpLocks/>
          </p:cNvGrpSpPr>
          <p:nvPr userDrawn="1"/>
        </p:nvGrpSpPr>
        <p:grpSpPr bwMode="auto">
          <a:xfrm>
            <a:off x="122238" y="6203950"/>
            <a:ext cx="8721725" cy="517525"/>
            <a:chOff x="75" y="3830"/>
            <a:chExt cx="5385" cy="320"/>
          </a:xfrm>
        </p:grpSpPr>
        <p:sp>
          <p:nvSpPr>
            <p:cNvPr id="8" name="McK 4. Footnote" hidden="1"/>
            <p:cNvSpPr txBox="1">
              <a:spLocks noChangeArrowheads="1"/>
            </p:cNvSpPr>
            <p:nvPr userDrawn="1"/>
          </p:nvSpPr>
          <p:spPr bwMode="auto">
            <a:xfrm>
              <a:off x="75" y="3830"/>
              <a:ext cx="5385" cy="96"/>
            </a:xfrm>
            <a:prstGeom prst="rect">
              <a:avLst/>
            </a:prstGeom>
            <a:noFill/>
            <a:ln w="9525">
              <a:noFill/>
              <a:miter lim="800000"/>
              <a:headEnd/>
              <a:tailEnd/>
            </a:ln>
            <a:effectLst/>
          </p:spPr>
          <p:txBody>
            <a:bodyPr lIns="0" tIns="0" rIns="0" bIns="0" anchor="b">
              <a:spAutoFit/>
            </a:bodyPr>
            <a:lstStyle/>
            <a:p>
              <a:pPr marL="106902" indent="-106902" defTabSz="913526">
                <a:defRPr/>
              </a:pPr>
              <a:r>
                <a:rPr lang="en-US" sz="1000" dirty="0">
                  <a:cs typeface="Arial" charset="0"/>
                </a:rPr>
                <a:t>1 Footnote</a:t>
              </a:r>
            </a:p>
          </p:txBody>
        </p:sp>
        <p:sp>
          <p:nvSpPr>
            <p:cNvPr id="9" name="McK 5. Source" hidden="1"/>
            <p:cNvSpPr>
              <a:spLocks noChangeArrowheads="1"/>
            </p:cNvSpPr>
            <p:nvPr userDrawn="1"/>
          </p:nvSpPr>
          <p:spPr bwMode="auto">
            <a:xfrm>
              <a:off x="75" y="4054"/>
              <a:ext cx="4323" cy="96"/>
            </a:xfrm>
            <a:prstGeom prst="rect">
              <a:avLst/>
            </a:prstGeom>
            <a:noFill/>
            <a:ln w="9525">
              <a:noFill/>
              <a:miter lim="800000"/>
              <a:headEnd/>
              <a:tailEnd/>
            </a:ln>
            <a:effectLst/>
          </p:spPr>
          <p:txBody>
            <a:bodyPr lIns="0" tIns="0" rIns="0" bIns="0" anchor="ctr">
              <a:spAutoFit/>
            </a:bodyPr>
            <a:lstStyle/>
            <a:p>
              <a:pPr marL="621975" indent="-621975" defTabSz="913526">
                <a:tabLst>
                  <a:tab pos="625214" algn="l"/>
                </a:tabLst>
                <a:defRPr/>
              </a:pPr>
              <a:r>
                <a:rPr lang="en-US" sz="1000" dirty="0">
                  <a:solidFill>
                    <a:srgbClr val="000000"/>
                  </a:solidFill>
                  <a:cs typeface="Arial" charset="0"/>
                </a:rPr>
                <a:t>SOURCE: Source</a:t>
              </a:r>
            </a:p>
          </p:txBody>
        </p:sp>
      </p:grpSp>
      <p:grpSp>
        <p:nvGrpSpPr>
          <p:cNvPr id="7" name="ACET" hidden="1"/>
          <p:cNvGrpSpPr>
            <a:grpSpLocks/>
          </p:cNvGrpSpPr>
          <p:nvPr>
            <p:custDataLst>
              <p:tags r:id="rId5"/>
            </p:custDataLst>
          </p:nvPr>
        </p:nvGrpSpPr>
        <p:grpSpPr bwMode="auto">
          <a:xfrm>
            <a:off x="1482725" y="1149350"/>
            <a:ext cx="4349750" cy="519113"/>
            <a:chOff x="915" y="710"/>
            <a:chExt cx="2686" cy="320"/>
          </a:xfrm>
        </p:grpSpPr>
        <p:cxnSp>
          <p:nvCxnSpPr>
            <p:cNvPr id="11" name="AutoShape 249" hidden="1"/>
            <p:cNvCxnSpPr>
              <a:cxnSpLocks noChangeShapeType="1"/>
            </p:cNvCxnSpPr>
            <p:nvPr/>
          </p:nvCxnSpPr>
          <p:spPr bwMode="auto">
            <a:xfrm>
              <a:off x="915" y="1030"/>
              <a:ext cx="2686" cy="0"/>
            </a:xfrm>
            <a:prstGeom prst="straightConnector1">
              <a:avLst/>
            </a:prstGeom>
            <a:noFill/>
            <a:ln w="9525">
              <a:solidFill>
                <a:schemeClr val="tx1"/>
              </a:solidFill>
              <a:round/>
              <a:headEnd/>
              <a:tailEnd/>
            </a:ln>
          </p:spPr>
        </p:cxnSp>
        <p:sp>
          <p:nvSpPr>
            <p:cNvPr id="12" name="AutoShape 250" hidden="1"/>
            <p:cNvSpPr>
              <a:spLocks noChangeArrowheads="1"/>
            </p:cNvSpPr>
            <p:nvPr/>
          </p:nvSpPr>
          <p:spPr bwMode="auto">
            <a:xfrm>
              <a:off x="915" y="710"/>
              <a:ext cx="2686" cy="320"/>
            </a:xfrm>
            <a:prstGeom prst="leftRightArrow">
              <a:avLst>
                <a:gd name="adj1" fmla="val 100000"/>
                <a:gd name="adj2" fmla="val 0"/>
              </a:avLst>
            </a:prstGeom>
            <a:noFill/>
            <a:ln w="9525">
              <a:noFill/>
              <a:miter lim="800000"/>
              <a:headEnd/>
              <a:tailEnd/>
            </a:ln>
          </p:spPr>
          <p:txBody>
            <a:bodyPr lIns="0" tIns="0" rIns="0" bIns="18284" anchor="b">
              <a:spAutoFit/>
            </a:bodyPr>
            <a:lstStyle/>
            <a:p>
              <a:pPr>
                <a:defRPr/>
              </a:pPr>
              <a:r>
                <a:rPr lang="en-US" sz="1600" b="1" dirty="0">
                  <a:cs typeface="Arial" charset="0"/>
                </a:rPr>
                <a:t>Title</a:t>
              </a:r>
            </a:p>
            <a:p>
              <a:pPr>
                <a:defRPr/>
              </a:pPr>
              <a:r>
                <a:rPr lang="en-US" sz="1600" dirty="0">
                  <a:solidFill>
                    <a:srgbClr val="808080"/>
                  </a:solidFill>
                  <a:cs typeface="Arial" charset="0"/>
                </a:rPr>
                <a:t>Unit of measure</a:t>
              </a:r>
            </a:p>
          </p:txBody>
        </p:sp>
      </p:grpSp>
      <p:sp>
        <p:nvSpPr>
          <p:cNvPr id="13" name="doc id"/>
          <p:cNvSpPr>
            <a:spLocks noChangeArrowheads="1"/>
          </p:cNvSpPr>
          <p:nvPr>
            <p:custDataLst>
              <p:tags r:id="rId6"/>
            </p:custDataLst>
          </p:nvPr>
        </p:nvSpPr>
        <p:spPr bwMode="auto">
          <a:xfrm>
            <a:off x="8247063" y="36513"/>
            <a:ext cx="669925" cy="125412"/>
          </a:xfrm>
          <a:prstGeom prst="rect">
            <a:avLst/>
          </a:prstGeom>
          <a:noFill/>
          <a:ln w="9525">
            <a:noFill/>
            <a:miter lim="800000"/>
            <a:headEnd/>
            <a:tailEnd/>
          </a:ln>
          <a:effectLst/>
        </p:spPr>
        <p:txBody>
          <a:bodyPr wrap="none" lIns="0" tIns="0" rIns="0" bIns="0"/>
          <a:lstStyle/>
          <a:p>
            <a:pPr algn="r" defTabSz="913526">
              <a:defRPr/>
            </a:pPr>
            <a:endParaRPr lang="cs-CZ" sz="800" dirty="0">
              <a:solidFill>
                <a:srgbClr val="000000"/>
              </a:solidFill>
              <a:cs typeface="Arial" charset="0"/>
            </a:endParaRPr>
          </a:p>
        </p:txBody>
      </p:sp>
      <p:sp>
        <p:nvSpPr>
          <p:cNvPr id="14" name="SlideLogoSeparator" hidden="1"/>
          <p:cNvSpPr>
            <a:spLocks noChangeArrowheads="1"/>
          </p:cNvSpPr>
          <p:nvPr>
            <p:custDataLst>
              <p:tags r:id="rId7"/>
            </p:custDataLst>
          </p:nvPr>
        </p:nvSpPr>
        <p:spPr bwMode="auto">
          <a:xfrm>
            <a:off x="8570913" y="6534150"/>
            <a:ext cx="60325" cy="276225"/>
          </a:xfrm>
          <a:prstGeom prst="rect">
            <a:avLst/>
          </a:prstGeom>
          <a:noFill/>
          <a:ln w="9525">
            <a:noFill/>
            <a:miter lim="800000"/>
            <a:headEnd/>
            <a:tailEnd/>
          </a:ln>
          <a:effectLst/>
        </p:spPr>
        <p:txBody>
          <a:bodyPr wrap="none" lIns="0" tIns="0" rIns="0" bIns="0" anchor="ctr">
            <a:spAutoFit/>
          </a:bodyPr>
          <a:lstStyle/>
          <a:p>
            <a:pPr algn="r" defTabSz="913526">
              <a:defRPr/>
            </a:pPr>
            <a:r>
              <a:rPr lang="en-US" dirty="0">
                <a:cs typeface="Arial" charset="0"/>
              </a:rPr>
              <a:t>|</a:t>
            </a:r>
          </a:p>
        </p:txBody>
      </p:sp>
    </p:spTree>
  </p:cSld>
  <p:clrMapOvr>
    <a:masterClrMapping/>
  </p:clrMapOvr>
  <p:transition spd="slow">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519113" y="1473200"/>
            <a:ext cx="8229600" cy="762000"/>
          </a:xfrm>
        </p:spPr>
        <p:txBody>
          <a:bodyPr/>
          <a:lstStyle>
            <a:lvl1pPr>
              <a:defRPr sz="3600"/>
            </a:lvl1pPr>
          </a:lstStyle>
          <a:p>
            <a:r>
              <a:rPr lang="en-US" smtClean="0"/>
              <a:t>Click to edit Master title style</a:t>
            </a:r>
            <a:endParaRPr lang="en-US"/>
          </a:p>
        </p:txBody>
      </p:sp>
      <p:sp>
        <p:nvSpPr>
          <p:cNvPr id="24579" name="Rectangle 3"/>
          <p:cNvSpPr>
            <a:spLocks noGrp="1" noChangeArrowheads="1"/>
          </p:cNvSpPr>
          <p:nvPr>
            <p:ph type="subTitle" idx="1"/>
          </p:nvPr>
        </p:nvSpPr>
        <p:spPr>
          <a:xfrm>
            <a:off x="504825" y="2389188"/>
            <a:ext cx="8229600" cy="838200"/>
          </a:xfrm>
        </p:spPr>
        <p:txBody>
          <a:bodyPr/>
          <a:lstStyle>
            <a:lvl1pPr marL="0" indent="0">
              <a:buFont typeface="Wingdings" pitchFamily="2" charset="2"/>
              <a:buNone/>
              <a:defRPr b="0"/>
            </a:lvl1pPr>
          </a:lstStyle>
          <a:p>
            <a:r>
              <a:rPr lang="en-US" smtClean="0"/>
              <a:t>Click to edit Master subtitle style</a:t>
            </a:r>
            <a:endParaRPr lang="en-US"/>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6250" y="340673"/>
            <a:ext cx="8210550" cy="511175"/>
          </a:xfrm>
        </p:spPr>
        <p:txBody>
          <a:bodyPr/>
          <a:lstStyle>
            <a:lvl1pPr algn="l">
              <a:defRPr>
                <a:solidFill>
                  <a:srgbClr val="336600"/>
                </a:solidFill>
              </a:defRPr>
            </a:lvl1pPr>
          </a:lstStyle>
          <a:p>
            <a:r>
              <a:rPr lang="en-US" smtClean="0"/>
              <a:t>Click to edit Master title style</a:t>
            </a:r>
            <a:endParaRPr lang="id-ID"/>
          </a:p>
        </p:txBody>
      </p:sp>
      <p:sp>
        <p:nvSpPr>
          <p:cNvPr id="3" name="Content Placeholder 2"/>
          <p:cNvSpPr>
            <a:spLocks noGrp="1"/>
          </p:cNvSpPr>
          <p:nvPr>
            <p:ph idx="1"/>
          </p:nvPr>
        </p:nvSpPr>
        <p:spPr>
          <a:xfrm>
            <a:off x="469075" y="1126799"/>
            <a:ext cx="8229600" cy="4616450"/>
          </a:xfrm>
        </p:spPr>
        <p:txBody>
          <a:bodyPr/>
          <a:lstStyle>
            <a:lvl1pPr>
              <a:buClr>
                <a:schemeClr val="bg2">
                  <a:lumMod val="75000"/>
                </a:schemeClr>
              </a:buClr>
              <a:buFont typeface="Wingdings" pitchFamily="2" charset="2"/>
              <a:buChar char="q"/>
              <a:defRPr sz="1600" b="1">
                <a:solidFill>
                  <a:schemeClr val="bg2">
                    <a:lumMod val="75000"/>
                  </a:schemeClr>
                </a:solidFill>
                <a:latin typeface="Arial" pitchFamily="34" charset="0"/>
                <a:cs typeface="Arial" pitchFamily="34" charset="0"/>
              </a:defRPr>
            </a:lvl1pPr>
            <a:lvl2pPr>
              <a:buClr>
                <a:srgbClr val="336600"/>
              </a:buClr>
              <a:defRPr>
                <a:solidFill>
                  <a:schemeClr val="bg2">
                    <a:lumMod val="75000"/>
                  </a:schemeClr>
                </a:solidFill>
                <a:latin typeface="Arial" pitchFamily="34" charset="0"/>
                <a:cs typeface="Arial" pitchFamily="34" charset="0"/>
              </a:defRPr>
            </a:lvl2pPr>
            <a:lvl3pPr>
              <a:buClr>
                <a:srgbClr val="336600"/>
              </a:buClr>
              <a:defRPr>
                <a:solidFill>
                  <a:schemeClr val="bg2">
                    <a:lumMod val="75000"/>
                  </a:schemeClr>
                </a:solidFill>
                <a:latin typeface="Arial" pitchFamily="34" charset="0"/>
                <a:cs typeface="Arial"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304925"/>
            <a:ext cx="4038600" cy="4616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304925"/>
            <a:ext cx="4038600" cy="4616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6250" y="340673"/>
            <a:ext cx="8210550" cy="511175"/>
          </a:xfrm>
        </p:spPr>
        <p:txBody>
          <a:bodyPr/>
          <a:lstStyle>
            <a:lvl1pPr algn="l">
              <a:defRPr>
                <a:solidFill>
                  <a:srgbClr val="336600"/>
                </a:solidFill>
              </a:defRPr>
            </a:lvl1pPr>
          </a:lstStyle>
          <a:p>
            <a:r>
              <a:rPr lang="en-US" dirty="0" smtClean="0"/>
              <a:t>Click to edit Master title style</a:t>
            </a:r>
            <a:endParaRPr lang="id-ID" dirty="0"/>
          </a:p>
        </p:txBody>
      </p:sp>
      <p:sp>
        <p:nvSpPr>
          <p:cNvPr id="3" name="Content Placeholder 2"/>
          <p:cNvSpPr>
            <a:spLocks noGrp="1"/>
          </p:cNvSpPr>
          <p:nvPr>
            <p:ph idx="1"/>
          </p:nvPr>
        </p:nvSpPr>
        <p:spPr>
          <a:xfrm>
            <a:off x="469075" y="1126799"/>
            <a:ext cx="8229600" cy="4616450"/>
          </a:xfrm>
        </p:spPr>
        <p:txBody>
          <a:bodyPr/>
          <a:lstStyle>
            <a:lvl1pPr>
              <a:buClr>
                <a:schemeClr val="bg2">
                  <a:lumMod val="75000"/>
                </a:schemeClr>
              </a:buClr>
              <a:buFont typeface="Wingdings" pitchFamily="2" charset="2"/>
              <a:buChar char="q"/>
              <a:defRPr sz="1600" b="1">
                <a:solidFill>
                  <a:schemeClr val="bg2">
                    <a:lumMod val="75000"/>
                  </a:schemeClr>
                </a:solidFill>
                <a:latin typeface="Arial" pitchFamily="34" charset="0"/>
                <a:cs typeface="Arial" pitchFamily="34" charset="0"/>
              </a:defRPr>
            </a:lvl1pPr>
            <a:lvl2pPr>
              <a:buClr>
                <a:srgbClr val="336600"/>
              </a:buClr>
              <a:defRPr>
                <a:solidFill>
                  <a:schemeClr val="bg2">
                    <a:lumMod val="75000"/>
                  </a:schemeClr>
                </a:solidFill>
                <a:latin typeface="Arial" pitchFamily="34" charset="0"/>
                <a:cs typeface="Arial" pitchFamily="34" charset="0"/>
              </a:defRPr>
            </a:lvl2pPr>
            <a:lvl3pPr>
              <a:buClr>
                <a:srgbClr val="336600"/>
              </a:buClr>
              <a:defRPr>
                <a:solidFill>
                  <a:schemeClr val="bg2">
                    <a:lumMod val="75000"/>
                  </a:schemeClr>
                </a:solidFill>
                <a:latin typeface="Arial" pitchFamily="34" charset="0"/>
                <a:cs typeface="Arial"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27025"/>
            <a:ext cx="2057400" cy="559435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327025"/>
            <a:ext cx="6019800" cy="5594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graphicFrame>
        <p:nvGraphicFramePr>
          <p:cNvPr id="2" name="Rectangle 1" hidden="1"/>
          <p:cNvGraphicFramePr>
            <a:graphicFrameLocks/>
          </p:cNvGraphicFramePr>
          <p:nvPr/>
        </p:nvGraphicFramePr>
        <p:xfrm>
          <a:off x="0" y="0"/>
          <a:ext cx="161925" cy="161925"/>
        </p:xfrm>
        <a:graphic>
          <a:graphicData uri="http://schemas.openxmlformats.org/presentationml/2006/ole">
            <mc:AlternateContent xmlns:mc="http://schemas.openxmlformats.org/markup-compatibility/2006">
              <mc:Choice xmlns:v="urn:schemas-microsoft-com:vml" Requires="v">
                <p:oleObj spid="_x0000_s63788" name="think-cell Slide" r:id="rId9" imgW="0" imgH="0" progId="">
                  <p:embed/>
                </p:oleObj>
              </mc:Choice>
              <mc:Fallback>
                <p:oleObj name="think-cell Slide" r:id="rId9" imgW="0" imgH="0" progId="">
                  <p:embed/>
                  <p:pic>
                    <p:nvPicPr>
                      <p:cNvPr id="0" name="Rectangle 1"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LogoText" hidden="1"/>
          <p:cNvSpPr>
            <a:spLocks noChangeArrowheads="1"/>
          </p:cNvSpPr>
          <p:nvPr>
            <p:custDataLst>
              <p:tags r:id="rId2"/>
            </p:custDataLst>
          </p:nvPr>
        </p:nvSpPr>
        <p:spPr bwMode="auto">
          <a:xfrm>
            <a:off x="7232650" y="6565900"/>
            <a:ext cx="1270000" cy="155575"/>
          </a:xfrm>
          <a:prstGeom prst="rect">
            <a:avLst/>
          </a:prstGeom>
          <a:noFill/>
          <a:ln w="9525">
            <a:noFill/>
            <a:miter lim="800000"/>
            <a:headEnd/>
            <a:tailEnd/>
          </a:ln>
          <a:effectLst/>
        </p:spPr>
        <p:txBody>
          <a:bodyPr wrap="none" lIns="0" tIns="0" rIns="0" bIns="0" anchor="ctr">
            <a:spAutoFit/>
          </a:bodyPr>
          <a:lstStyle/>
          <a:p>
            <a:pPr algn="r" defTabSz="913526">
              <a:defRPr/>
            </a:pPr>
            <a:r>
              <a:rPr lang="en-US" sz="1000" dirty="0">
                <a:latin typeface="Arial" charset="0"/>
                <a:cs typeface="Arial" charset="0"/>
              </a:rPr>
              <a:t>McKinsey &amp; Company</a:t>
            </a:r>
          </a:p>
        </p:txBody>
      </p:sp>
      <p:sp>
        <p:nvSpPr>
          <p:cNvPr id="4" name="McK 1. On-page tracker" hidden="1"/>
          <p:cNvSpPr>
            <a:spLocks noChangeArrowheads="1"/>
          </p:cNvSpPr>
          <p:nvPr>
            <p:custDataLst>
              <p:tags r:id="rId3"/>
            </p:custDataLst>
          </p:nvPr>
        </p:nvSpPr>
        <p:spPr bwMode="auto">
          <a:xfrm>
            <a:off x="122238" y="26988"/>
            <a:ext cx="866775" cy="217487"/>
          </a:xfrm>
          <a:prstGeom prst="rect">
            <a:avLst/>
          </a:prstGeom>
          <a:noFill/>
          <a:ln w="9525">
            <a:noFill/>
            <a:miter lim="800000"/>
            <a:headEnd/>
            <a:tailEnd/>
          </a:ln>
          <a:effectLst/>
        </p:spPr>
        <p:txBody>
          <a:bodyPr wrap="none" lIns="0" tIns="0" rIns="0" bIns="0">
            <a:spAutoFit/>
          </a:bodyPr>
          <a:lstStyle/>
          <a:p>
            <a:pPr>
              <a:defRPr/>
            </a:pPr>
            <a:r>
              <a:rPr lang="en-US" sz="1400" dirty="0">
                <a:solidFill>
                  <a:srgbClr val="808080"/>
                </a:solidFill>
                <a:latin typeface="Arial" charset="0"/>
                <a:cs typeface="Arial" charset="0"/>
              </a:rPr>
              <a:t>TRACKER</a:t>
            </a:r>
          </a:p>
        </p:txBody>
      </p:sp>
      <p:sp>
        <p:nvSpPr>
          <p:cNvPr id="5" name="McK 3. Unit of measure" hidden="1"/>
          <p:cNvSpPr txBox="1">
            <a:spLocks noChangeArrowheads="1"/>
          </p:cNvSpPr>
          <p:nvPr>
            <p:custDataLst>
              <p:tags r:id="rId4"/>
            </p:custDataLst>
          </p:nvPr>
        </p:nvSpPr>
        <p:spPr bwMode="auto">
          <a:xfrm>
            <a:off x="122238" y="542925"/>
            <a:ext cx="3729037" cy="217488"/>
          </a:xfrm>
          <a:prstGeom prst="rect">
            <a:avLst/>
          </a:prstGeom>
          <a:noFill/>
          <a:ln w="9525">
            <a:noFill/>
            <a:miter lim="800000"/>
            <a:headEnd/>
            <a:tailEnd/>
          </a:ln>
          <a:effectLst/>
        </p:spPr>
        <p:txBody>
          <a:bodyPr lIns="0" tIns="0" rIns="0" bIns="0">
            <a:spAutoFit/>
          </a:bodyPr>
          <a:lstStyle/>
          <a:p>
            <a:pPr defTabSz="913526">
              <a:defRPr/>
            </a:pPr>
            <a:r>
              <a:rPr lang="en-US" sz="1400" dirty="0">
                <a:solidFill>
                  <a:srgbClr val="808080"/>
                </a:solidFill>
                <a:latin typeface="Arial" charset="0"/>
                <a:cs typeface="Arial" charset="0"/>
              </a:rPr>
              <a:t>Unit of measure</a:t>
            </a:r>
          </a:p>
        </p:txBody>
      </p:sp>
      <p:grpSp>
        <p:nvGrpSpPr>
          <p:cNvPr id="6" name="McK Slide Elements"/>
          <p:cNvGrpSpPr>
            <a:grpSpLocks/>
          </p:cNvGrpSpPr>
          <p:nvPr userDrawn="1"/>
        </p:nvGrpSpPr>
        <p:grpSpPr bwMode="auto">
          <a:xfrm>
            <a:off x="122238" y="6203950"/>
            <a:ext cx="8721725" cy="517525"/>
            <a:chOff x="75" y="3830"/>
            <a:chExt cx="5385" cy="320"/>
          </a:xfrm>
        </p:grpSpPr>
        <p:sp>
          <p:nvSpPr>
            <p:cNvPr id="7" name="McK 4. Footnote" hidden="1"/>
            <p:cNvSpPr txBox="1">
              <a:spLocks noChangeArrowheads="1"/>
            </p:cNvSpPr>
            <p:nvPr userDrawn="1"/>
          </p:nvSpPr>
          <p:spPr bwMode="auto">
            <a:xfrm>
              <a:off x="75" y="3830"/>
              <a:ext cx="5385" cy="96"/>
            </a:xfrm>
            <a:prstGeom prst="rect">
              <a:avLst/>
            </a:prstGeom>
            <a:noFill/>
            <a:ln w="9525">
              <a:noFill/>
              <a:miter lim="800000"/>
              <a:headEnd/>
              <a:tailEnd/>
            </a:ln>
            <a:effectLst/>
          </p:spPr>
          <p:txBody>
            <a:bodyPr lIns="0" tIns="0" rIns="0" bIns="0" anchor="b">
              <a:spAutoFit/>
            </a:bodyPr>
            <a:lstStyle/>
            <a:p>
              <a:pPr marL="106902" indent="-106902" defTabSz="913526">
                <a:defRPr/>
              </a:pPr>
              <a:r>
                <a:rPr lang="en-US" sz="1000" dirty="0">
                  <a:latin typeface="Arial" charset="0"/>
                  <a:cs typeface="Arial" charset="0"/>
                </a:rPr>
                <a:t>1 Footnote</a:t>
              </a:r>
            </a:p>
          </p:txBody>
        </p:sp>
        <p:sp>
          <p:nvSpPr>
            <p:cNvPr id="8" name="McK 5. Source" hidden="1"/>
            <p:cNvSpPr>
              <a:spLocks noChangeArrowheads="1"/>
            </p:cNvSpPr>
            <p:nvPr userDrawn="1"/>
          </p:nvSpPr>
          <p:spPr bwMode="auto">
            <a:xfrm>
              <a:off x="75" y="4054"/>
              <a:ext cx="4323" cy="96"/>
            </a:xfrm>
            <a:prstGeom prst="rect">
              <a:avLst/>
            </a:prstGeom>
            <a:noFill/>
            <a:ln w="9525">
              <a:noFill/>
              <a:miter lim="800000"/>
              <a:headEnd/>
              <a:tailEnd/>
            </a:ln>
            <a:effectLst/>
          </p:spPr>
          <p:txBody>
            <a:bodyPr lIns="0" tIns="0" rIns="0" bIns="0" anchor="ctr">
              <a:spAutoFit/>
            </a:bodyPr>
            <a:lstStyle/>
            <a:p>
              <a:pPr marL="621975" indent="-621975" defTabSz="913526">
                <a:tabLst>
                  <a:tab pos="625214" algn="l"/>
                </a:tabLst>
                <a:defRPr/>
              </a:pPr>
              <a:r>
                <a:rPr lang="en-US" sz="1000" dirty="0">
                  <a:solidFill>
                    <a:srgbClr val="000000"/>
                  </a:solidFill>
                  <a:latin typeface="Arial" charset="0"/>
                  <a:cs typeface="Arial" charset="0"/>
                </a:rPr>
                <a:t>SOURCE: Source</a:t>
              </a:r>
            </a:p>
          </p:txBody>
        </p:sp>
      </p:grpSp>
      <p:grpSp>
        <p:nvGrpSpPr>
          <p:cNvPr id="9" name="ACET" hidden="1"/>
          <p:cNvGrpSpPr>
            <a:grpSpLocks/>
          </p:cNvGrpSpPr>
          <p:nvPr>
            <p:custDataLst>
              <p:tags r:id="rId5"/>
            </p:custDataLst>
          </p:nvPr>
        </p:nvGrpSpPr>
        <p:grpSpPr bwMode="auto">
          <a:xfrm>
            <a:off x="1482725" y="1149350"/>
            <a:ext cx="4349750" cy="519113"/>
            <a:chOff x="915" y="710"/>
            <a:chExt cx="2686" cy="320"/>
          </a:xfrm>
        </p:grpSpPr>
        <p:cxnSp>
          <p:nvCxnSpPr>
            <p:cNvPr id="10" name="AutoShape 249" hidden="1"/>
            <p:cNvCxnSpPr>
              <a:cxnSpLocks noChangeShapeType="1"/>
            </p:cNvCxnSpPr>
            <p:nvPr/>
          </p:nvCxnSpPr>
          <p:spPr bwMode="auto">
            <a:xfrm>
              <a:off x="915" y="1030"/>
              <a:ext cx="2686" cy="0"/>
            </a:xfrm>
            <a:prstGeom prst="straightConnector1">
              <a:avLst/>
            </a:prstGeom>
            <a:noFill/>
            <a:ln w="9525">
              <a:solidFill>
                <a:schemeClr val="tx1"/>
              </a:solidFill>
              <a:round/>
              <a:headEnd/>
              <a:tailEnd/>
            </a:ln>
          </p:spPr>
        </p:cxnSp>
        <p:sp>
          <p:nvSpPr>
            <p:cNvPr id="11" name="AutoShape 250" hidden="1"/>
            <p:cNvSpPr>
              <a:spLocks noChangeArrowheads="1"/>
            </p:cNvSpPr>
            <p:nvPr/>
          </p:nvSpPr>
          <p:spPr bwMode="auto">
            <a:xfrm>
              <a:off x="915" y="710"/>
              <a:ext cx="2686" cy="320"/>
            </a:xfrm>
            <a:prstGeom prst="leftRightArrow">
              <a:avLst>
                <a:gd name="adj1" fmla="val 100000"/>
                <a:gd name="adj2" fmla="val 0"/>
              </a:avLst>
            </a:prstGeom>
            <a:noFill/>
            <a:ln w="9525">
              <a:noFill/>
              <a:miter lim="800000"/>
              <a:headEnd/>
              <a:tailEnd/>
            </a:ln>
          </p:spPr>
          <p:txBody>
            <a:bodyPr lIns="0" tIns="0" rIns="0" bIns="18284" anchor="b">
              <a:spAutoFit/>
            </a:bodyPr>
            <a:lstStyle/>
            <a:p>
              <a:pPr>
                <a:defRPr/>
              </a:pPr>
              <a:r>
                <a:rPr lang="en-US" sz="1600" dirty="0">
                  <a:latin typeface="Arial" charset="0"/>
                  <a:cs typeface="Arial" charset="0"/>
                </a:rPr>
                <a:t>Title</a:t>
              </a:r>
            </a:p>
            <a:p>
              <a:pPr>
                <a:defRPr/>
              </a:pPr>
              <a:r>
                <a:rPr lang="en-US" sz="1600" dirty="0">
                  <a:solidFill>
                    <a:srgbClr val="808080"/>
                  </a:solidFill>
                  <a:latin typeface="Arial" charset="0"/>
                  <a:cs typeface="Arial" charset="0"/>
                </a:rPr>
                <a:t>Unit of measure</a:t>
              </a:r>
            </a:p>
          </p:txBody>
        </p:sp>
      </p:grpSp>
      <p:sp>
        <p:nvSpPr>
          <p:cNvPr id="12" name="doc id"/>
          <p:cNvSpPr>
            <a:spLocks noChangeArrowheads="1"/>
          </p:cNvSpPr>
          <p:nvPr>
            <p:custDataLst>
              <p:tags r:id="rId6"/>
            </p:custDataLst>
          </p:nvPr>
        </p:nvSpPr>
        <p:spPr bwMode="auto">
          <a:xfrm>
            <a:off x="8247063" y="36513"/>
            <a:ext cx="669925" cy="125412"/>
          </a:xfrm>
          <a:prstGeom prst="rect">
            <a:avLst/>
          </a:prstGeom>
          <a:noFill/>
          <a:ln w="9525">
            <a:noFill/>
            <a:miter lim="800000"/>
            <a:headEnd/>
            <a:tailEnd/>
          </a:ln>
          <a:effectLst/>
        </p:spPr>
        <p:txBody>
          <a:bodyPr wrap="none" lIns="0" tIns="0" rIns="0" bIns="0"/>
          <a:lstStyle/>
          <a:p>
            <a:pPr algn="r" defTabSz="913526">
              <a:defRPr/>
            </a:pPr>
            <a:endParaRPr lang="cs-CZ" sz="800" dirty="0">
              <a:solidFill>
                <a:srgbClr val="000000"/>
              </a:solidFill>
              <a:latin typeface="Arial" charset="0"/>
              <a:cs typeface="Arial" charset="0"/>
            </a:endParaRPr>
          </a:p>
        </p:txBody>
      </p:sp>
      <p:sp>
        <p:nvSpPr>
          <p:cNvPr id="13" name="SlideLogoSeparator" hidden="1"/>
          <p:cNvSpPr>
            <a:spLocks noChangeArrowheads="1"/>
          </p:cNvSpPr>
          <p:nvPr>
            <p:custDataLst>
              <p:tags r:id="rId7"/>
            </p:custDataLst>
          </p:nvPr>
        </p:nvSpPr>
        <p:spPr bwMode="auto">
          <a:xfrm>
            <a:off x="8570913" y="6534150"/>
            <a:ext cx="60325" cy="276225"/>
          </a:xfrm>
          <a:prstGeom prst="rect">
            <a:avLst/>
          </a:prstGeom>
          <a:noFill/>
          <a:ln w="9525">
            <a:noFill/>
            <a:miter lim="800000"/>
            <a:headEnd/>
            <a:tailEnd/>
          </a:ln>
          <a:effectLst/>
        </p:spPr>
        <p:txBody>
          <a:bodyPr wrap="none" lIns="0" tIns="0" rIns="0" bIns="0" anchor="ctr">
            <a:spAutoFit/>
          </a:bodyPr>
          <a:lstStyle/>
          <a:p>
            <a:pPr algn="r" defTabSz="913526">
              <a:defRPr/>
            </a:pPr>
            <a:r>
              <a:rPr lang="en-US" dirty="0">
                <a:latin typeface="Arial" charset="0"/>
                <a:cs typeface="Arial" charset="0"/>
              </a:rPr>
              <a:t>|</a:t>
            </a:r>
          </a:p>
        </p:txBody>
      </p:sp>
    </p:spTree>
  </p:cSld>
  <p:clrMapOvr>
    <a:masterClrMapping/>
  </p:clrMapOvr>
  <p:transition spd="slow">
    <p:wipe dir="d"/>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519113" y="1473200"/>
            <a:ext cx="8229600" cy="762000"/>
          </a:xfrm>
        </p:spPr>
        <p:txBody>
          <a:bodyPr/>
          <a:lstStyle>
            <a:lvl1pPr>
              <a:defRPr sz="3600"/>
            </a:lvl1pPr>
          </a:lstStyle>
          <a:p>
            <a:r>
              <a:rPr lang="en-US" smtClean="0"/>
              <a:t>Click to edit Master title style</a:t>
            </a:r>
            <a:endParaRPr lang="en-US"/>
          </a:p>
        </p:txBody>
      </p:sp>
      <p:sp>
        <p:nvSpPr>
          <p:cNvPr id="24579" name="Rectangle 3"/>
          <p:cNvSpPr>
            <a:spLocks noGrp="1" noChangeArrowheads="1"/>
          </p:cNvSpPr>
          <p:nvPr>
            <p:ph type="subTitle" idx="1"/>
          </p:nvPr>
        </p:nvSpPr>
        <p:spPr>
          <a:xfrm>
            <a:off x="504825" y="2389188"/>
            <a:ext cx="8229600" cy="838200"/>
          </a:xfrm>
        </p:spPr>
        <p:txBody>
          <a:bodyPr/>
          <a:lstStyle>
            <a:lvl1pPr marL="0" indent="0">
              <a:buFont typeface="Wingdings" pitchFamily="2" charset="2"/>
              <a:buNone/>
              <a:defRPr b="0"/>
            </a:lvl1pPr>
          </a:lstStyle>
          <a:p>
            <a:r>
              <a:rPr lang="en-US" smtClean="0"/>
              <a:t>Click to edit Master subtitle style</a:t>
            </a:r>
            <a:endParaRPr lang="en-US"/>
          </a:p>
        </p:txBody>
      </p:sp>
    </p:spTree>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6250" y="340673"/>
            <a:ext cx="8210550" cy="511175"/>
          </a:xfrm>
        </p:spPr>
        <p:txBody>
          <a:bodyPr/>
          <a:lstStyle>
            <a:lvl1pPr algn="l">
              <a:defRPr>
                <a:solidFill>
                  <a:srgbClr val="336600"/>
                </a:solidFill>
              </a:defRPr>
            </a:lvl1pPr>
          </a:lstStyle>
          <a:p>
            <a:r>
              <a:rPr lang="en-US" smtClean="0"/>
              <a:t>Click to edit Master title style</a:t>
            </a:r>
            <a:endParaRPr lang="id-ID"/>
          </a:p>
        </p:txBody>
      </p:sp>
      <p:sp>
        <p:nvSpPr>
          <p:cNvPr id="3" name="Content Placeholder 2"/>
          <p:cNvSpPr>
            <a:spLocks noGrp="1"/>
          </p:cNvSpPr>
          <p:nvPr>
            <p:ph idx="1"/>
          </p:nvPr>
        </p:nvSpPr>
        <p:spPr>
          <a:xfrm>
            <a:off x="469075" y="1126799"/>
            <a:ext cx="8229600" cy="4616450"/>
          </a:xfrm>
        </p:spPr>
        <p:txBody>
          <a:bodyPr/>
          <a:lstStyle>
            <a:lvl1pPr>
              <a:buClr>
                <a:schemeClr val="bg2">
                  <a:lumMod val="75000"/>
                </a:schemeClr>
              </a:buClr>
              <a:buFont typeface="Wingdings" pitchFamily="2" charset="2"/>
              <a:buChar char="q"/>
              <a:defRPr sz="1600" b="1">
                <a:solidFill>
                  <a:schemeClr val="bg2">
                    <a:lumMod val="75000"/>
                  </a:schemeClr>
                </a:solidFill>
                <a:latin typeface="Arial" pitchFamily="34" charset="0"/>
                <a:cs typeface="Arial" pitchFamily="34" charset="0"/>
              </a:defRPr>
            </a:lvl1pPr>
            <a:lvl2pPr>
              <a:buClr>
                <a:srgbClr val="336600"/>
              </a:buClr>
              <a:defRPr>
                <a:solidFill>
                  <a:schemeClr val="bg2">
                    <a:lumMod val="75000"/>
                  </a:schemeClr>
                </a:solidFill>
                <a:latin typeface="Arial" pitchFamily="34" charset="0"/>
                <a:cs typeface="Arial" pitchFamily="34" charset="0"/>
              </a:defRPr>
            </a:lvl2pPr>
            <a:lvl3pPr>
              <a:buClr>
                <a:srgbClr val="336600"/>
              </a:buClr>
              <a:defRPr>
                <a:solidFill>
                  <a:schemeClr val="bg2">
                    <a:lumMod val="75000"/>
                  </a:schemeClr>
                </a:solidFill>
                <a:latin typeface="Arial" pitchFamily="34" charset="0"/>
                <a:cs typeface="Arial"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Tree>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304925"/>
            <a:ext cx="4038600" cy="4616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304925"/>
            <a:ext cx="4038600" cy="4616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id-ID"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27025"/>
            <a:ext cx="2057400" cy="559435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327025"/>
            <a:ext cx="6019800" cy="5594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304925"/>
            <a:ext cx="4038600" cy="4616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304925"/>
            <a:ext cx="4038600" cy="4616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1.jpe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6250" y="0"/>
            <a:ext cx="821055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d-ID" smtClean="0"/>
              <a:t>Slide Title</a:t>
            </a:r>
            <a:endParaRPr lang="en-US" smtClean="0"/>
          </a:p>
        </p:txBody>
      </p:sp>
      <p:sp>
        <p:nvSpPr>
          <p:cNvPr id="1027" name="Rectangle 3"/>
          <p:cNvSpPr>
            <a:spLocks noGrp="1" noChangeArrowheads="1"/>
          </p:cNvSpPr>
          <p:nvPr>
            <p:ph type="body" idx="1"/>
          </p:nvPr>
        </p:nvSpPr>
        <p:spPr bwMode="auto">
          <a:xfrm>
            <a:off x="457200" y="1152525"/>
            <a:ext cx="8229600" cy="4768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Im </a:t>
            </a:r>
            <a:r>
              <a:rPr lang="fr-FR" dirty="0" err="1" smtClean="0"/>
              <a:t>nulland</a:t>
            </a:r>
            <a:r>
              <a:rPr lang="fr-FR" dirty="0" smtClean="0"/>
              <a:t> </a:t>
            </a:r>
            <a:r>
              <a:rPr lang="fr-FR" dirty="0" err="1" smtClean="0"/>
              <a:t>ignisl</a:t>
            </a:r>
            <a:r>
              <a:rPr lang="fr-FR" dirty="0" smtClean="0"/>
              <a:t> </a:t>
            </a:r>
            <a:r>
              <a:rPr lang="fr-FR" dirty="0" err="1" smtClean="0"/>
              <a:t>iuscipit</a:t>
            </a:r>
            <a:r>
              <a:rPr lang="fr-FR" dirty="0" smtClean="0"/>
              <a:t>, </a:t>
            </a:r>
            <a:r>
              <a:rPr lang="fr-FR" dirty="0" err="1" smtClean="0"/>
              <a:t>sumsan</a:t>
            </a:r>
            <a:r>
              <a:rPr lang="fr-FR" dirty="0" smtClean="0"/>
              <a:t> </a:t>
            </a:r>
            <a:r>
              <a:rPr lang="fr-FR" dirty="0" err="1" smtClean="0"/>
              <a:t>ulputpatue</a:t>
            </a:r>
            <a:endParaRPr lang="en-US" dirty="0" smtClean="0"/>
          </a:p>
          <a:p>
            <a:pPr lvl="1"/>
            <a:r>
              <a:rPr lang="fr-FR" dirty="0" smtClean="0"/>
              <a:t> Im </a:t>
            </a:r>
            <a:r>
              <a:rPr lang="fr-FR" dirty="0" err="1" smtClean="0"/>
              <a:t>nulland</a:t>
            </a:r>
            <a:r>
              <a:rPr lang="fr-FR" dirty="0" smtClean="0"/>
              <a:t> </a:t>
            </a:r>
            <a:r>
              <a:rPr lang="fr-FR" dirty="0" err="1" smtClean="0"/>
              <a:t>ignisl</a:t>
            </a:r>
            <a:r>
              <a:rPr lang="fr-FR" dirty="0" smtClean="0"/>
              <a:t> </a:t>
            </a:r>
            <a:r>
              <a:rPr lang="fr-FR" dirty="0" err="1" smtClean="0"/>
              <a:t>iuscipit</a:t>
            </a:r>
            <a:r>
              <a:rPr lang="fr-FR" dirty="0" smtClean="0"/>
              <a:t>, </a:t>
            </a:r>
            <a:r>
              <a:rPr lang="fr-FR" dirty="0" err="1" smtClean="0"/>
              <a:t>sumsan</a:t>
            </a:r>
            <a:r>
              <a:rPr lang="fr-FR" dirty="0" smtClean="0"/>
              <a:t> </a:t>
            </a:r>
            <a:r>
              <a:rPr lang="fr-FR" dirty="0" err="1" smtClean="0"/>
              <a:t>ulputpatue</a:t>
            </a:r>
            <a:endParaRPr lang="en-US" dirty="0" smtClean="0"/>
          </a:p>
          <a:p>
            <a:pPr lvl="2"/>
            <a:r>
              <a:rPr lang="fr-FR" dirty="0" smtClean="0"/>
              <a:t>Im </a:t>
            </a:r>
            <a:r>
              <a:rPr lang="fr-FR" dirty="0" err="1" smtClean="0"/>
              <a:t>nulland</a:t>
            </a:r>
            <a:r>
              <a:rPr lang="fr-FR" dirty="0" smtClean="0"/>
              <a:t> </a:t>
            </a:r>
            <a:r>
              <a:rPr lang="fr-FR" dirty="0" err="1" smtClean="0"/>
              <a:t>ignisl</a:t>
            </a:r>
            <a:r>
              <a:rPr lang="fr-FR" dirty="0" smtClean="0"/>
              <a:t> </a:t>
            </a:r>
            <a:r>
              <a:rPr lang="fr-FR" dirty="0" err="1" smtClean="0"/>
              <a:t>iuscipit</a:t>
            </a:r>
            <a:r>
              <a:rPr lang="fr-FR" dirty="0" smtClean="0"/>
              <a:t>, </a:t>
            </a:r>
            <a:r>
              <a:rPr lang="fr-FR" dirty="0" err="1" smtClean="0"/>
              <a:t>sumsan</a:t>
            </a:r>
            <a:r>
              <a:rPr lang="fr-FR" dirty="0" smtClean="0"/>
              <a:t> </a:t>
            </a:r>
            <a:r>
              <a:rPr lang="fr-FR" dirty="0" err="1" smtClean="0"/>
              <a:t>ulputpatue</a:t>
            </a:r>
            <a:endParaRPr lang="en-US" dirty="0" smtClean="0"/>
          </a:p>
          <a:p>
            <a:pPr lvl="3"/>
            <a:r>
              <a:rPr lang="fr-FR" dirty="0" smtClean="0"/>
              <a:t>Im </a:t>
            </a:r>
            <a:r>
              <a:rPr lang="fr-FR" dirty="0" err="1" smtClean="0"/>
              <a:t>nulland</a:t>
            </a:r>
            <a:r>
              <a:rPr lang="fr-FR" dirty="0" smtClean="0"/>
              <a:t> </a:t>
            </a:r>
            <a:r>
              <a:rPr lang="fr-FR" dirty="0" err="1" smtClean="0"/>
              <a:t>ignisl</a:t>
            </a:r>
            <a:endParaRPr lang="en-US" dirty="0" smtClean="0"/>
          </a:p>
        </p:txBody>
      </p:sp>
      <p:sp>
        <p:nvSpPr>
          <p:cNvPr id="1037" name="Line 13"/>
          <p:cNvSpPr>
            <a:spLocks noChangeShapeType="1"/>
          </p:cNvSpPr>
          <p:nvPr/>
        </p:nvSpPr>
        <p:spPr bwMode="auto">
          <a:xfrm>
            <a:off x="450850" y="6153150"/>
            <a:ext cx="8223250" cy="0"/>
          </a:xfrm>
          <a:prstGeom prst="line">
            <a:avLst/>
          </a:prstGeom>
          <a:noFill/>
          <a:ln w="12700">
            <a:solidFill>
              <a:srgbClr val="0000FF"/>
            </a:solidFill>
            <a:round/>
            <a:headEnd/>
            <a:tailEnd/>
          </a:ln>
          <a:effectLst/>
        </p:spPr>
        <p:txBody>
          <a:bodyPr/>
          <a:lstStyle/>
          <a:p>
            <a:pPr algn="ctr">
              <a:defRPr/>
            </a:pPr>
            <a:endParaRPr lang="id-ID">
              <a:cs typeface="+mn-cs"/>
            </a:endParaRPr>
          </a:p>
        </p:txBody>
      </p:sp>
      <p:sp>
        <p:nvSpPr>
          <p:cNvPr id="1038" name="Line 14"/>
          <p:cNvSpPr>
            <a:spLocks noChangeShapeType="1"/>
          </p:cNvSpPr>
          <p:nvPr/>
        </p:nvSpPr>
        <p:spPr bwMode="auto">
          <a:xfrm>
            <a:off x="436563" y="968375"/>
            <a:ext cx="8229600" cy="0"/>
          </a:xfrm>
          <a:prstGeom prst="line">
            <a:avLst/>
          </a:prstGeom>
          <a:noFill/>
          <a:ln w="12700">
            <a:solidFill>
              <a:srgbClr val="009900"/>
            </a:solidFill>
            <a:round/>
            <a:headEnd/>
            <a:tailEnd/>
          </a:ln>
          <a:effectLst/>
        </p:spPr>
        <p:txBody>
          <a:bodyPr/>
          <a:lstStyle/>
          <a:p>
            <a:pPr algn="ctr">
              <a:defRPr/>
            </a:pPr>
            <a:endParaRPr lang="id-ID">
              <a:cs typeface="+mn-cs"/>
            </a:endParaRPr>
          </a:p>
        </p:txBody>
      </p:sp>
      <p:sp>
        <p:nvSpPr>
          <p:cNvPr id="1043" name="Rectangle 19"/>
          <p:cNvSpPr>
            <a:spLocks noChangeArrowheads="1"/>
          </p:cNvSpPr>
          <p:nvPr/>
        </p:nvSpPr>
        <p:spPr bwMode="auto">
          <a:xfrm>
            <a:off x="8408988" y="6410325"/>
            <a:ext cx="381000" cy="476250"/>
          </a:xfrm>
          <a:prstGeom prst="rect">
            <a:avLst/>
          </a:prstGeom>
          <a:noFill/>
          <a:ln w="9525">
            <a:noFill/>
            <a:miter lim="800000"/>
            <a:headEnd/>
            <a:tailEnd/>
          </a:ln>
          <a:effectLst/>
        </p:spPr>
        <p:txBody>
          <a:bodyPr/>
          <a:lstStyle/>
          <a:p>
            <a:pPr algn="r">
              <a:defRPr/>
            </a:pPr>
            <a:fld id="{52656709-55B5-4784-973C-9EAA6E9CB888}" type="slidenum">
              <a:rPr lang="en-US" sz="1200">
                <a:solidFill>
                  <a:srgbClr val="333333"/>
                </a:solidFill>
                <a:cs typeface="+mn-cs"/>
              </a:rPr>
              <a:pPr algn="r">
                <a:defRPr/>
              </a:pPr>
              <a:t>‹#›</a:t>
            </a:fld>
            <a:endParaRPr lang="en-US" sz="1200" dirty="0">
              <a:solidFill>
                <a:srgbClr val="333333"/>
              </a:solidFill>
              <a:cs typeface="+mn-cs"/>
            </a:endParaRPr>
          </a:p>
        </p:txBody>
      </p:sp>
      <p:pic>
        <p:nvPicPr>
          <p:cNvPr id="1032" name="Picture 31" descr="company color"/>
          <p:cNvPicPr>
            <a:picLocks noChangeAspect="1" noChangeArrowheads="1"/>
          </p:cNvPicPr>
          <p:nvPr/>
        </p:nvPicPr>
        <p:blipFill>
          <a:blip r:embed="rId15" cstate="print"/>
          <a:srcRect/>
          <a:stretch>
            <a:fillRect/>
          </a:stretch>
        </p:blipFill>
        <p:spPr bwMode="auto">
          <a:xfrm>
            <a:off x="25400" y="6781800"/>
            <a:ext cx="9118600" cy="76200"/>
          </a:xfrm>
          <a:prstGeom prst="rect">
            <a:avLst/>
          </a:prstGeom>
          <a:noFill/>
          <a:ln w="9525">
            <a:noFill/>
            <a:miter lim="800000"/>
            <a:headEnd/>
            <a:tailEnd/>
          </a:ln>
        </p:spPr>
      </p:pic>
      <p:sp>
        <p:nvSpPr>
          <p:cNvPr id="2" name="TextBox 1"/>
          <p:cNvSpPr txBox="1"/>
          <p:nvPr userDrawn="1"/>
        </p:nvSpPr>
        <p:spPr>
          <a:xfrm>
            <a:off x="381000" y="6197025"/>
            <a:ext cx="4953000" cy="338554"/>
          </a:xfrm>
          <a:prstGeom prst="rect">
            <a:avLst/>
          </a:prstGeom>
          <a:noFill/>
        </p:spPr>
        <p:txBody>
          <a:bodyPr wrap="square" rtlCol="0">
            <a:spAutoFit/>
          </a:bodyPr>
          <a:lstStyle/>
          <a:p>
            <a:r>
              <a:rPr lang="en-US" sz="1600" dirty="0" smtClean="0">
                <a:solidFill>
                  <a:schemeClr val="tx1">
                    <a:lumMod val="65000"/>
                    <a:lumOff val="35000"/>
                  </a:schemeClr>
                </a:solidFill>
              </a:rPr>
              <a:t>State Property Committee</a:t>
            </a:r>
            <a:endParaRPr lang="en-US" sz="1600" baseline="0" dirty="0" smtClean="0">
              <a:solidFill>
                <a:schemeClr val="tx1">
                  <a:lumMod val="65000"/>
                  <a:lumOff val="35000"/>
                </a:schemeClr>
              </a:solidFill>
            </a:endParaRPr>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 id="2147483793" r:id="rId13"/>
  </p:sldLayoutIdLst>
  <p:transition>
    <p:fade/>
  </p:transition>
  <p:timing>
    <p:tnLst>
      <p:par>
        <p:cTn id="1" dur="indefinite" restart="never" nodeType="tmRoot"/>
      </p:par>
    </p:tnLst>
  </p:timing>
  <p:txStyles>
    <p:titleStyle>
      <a:lvl1pPr algn="l" rtl="0" eaLnBrk="1" fontAlgn="base" hangingPunct="1">
        <a:spcBef>
          <a:spcPct val="0"/>
        </a:spcBef>
        <a:spcAft>
          <a:spcPct val="0"/>
        </a:spcAft>
        <a:defRPr sz="2000" b="1">
          <a:solidFill>
            <a:srgbClr val="336600"/>
          </a:solidFill>
          <a:latin typeface="Arial" pitchFamily="34" charset="0"/>
          <a:ea typeface="+mj-ea"/>
          <a:cs typeface="Arial" pitchFamily="34" charset="0"/>
        </a:defRPr>
      </a:lvl1pPr>
      <a:lvl2pPr algn="l" rtl="0" eaLnBrk="1" fontAlgn="base" hangingPunct="1">
        <a:spcBef>
          <a:spcPct val="0"/>
        </a:spcBef>
        <a:spcAft>
          <a:spcPct val="0"/>
        </a:spcAft>
        <a:defRPr sz="2000" b="1">
          <a:solidFill>
            <a:srgbClr val="336600"/>
          </a:solidFill>
          <a:latin typeface="Arial" charset="0"/>
          <a:cs typeface="Arial" charset="0"/>
        </a:defRPr>
      </a:lvl2pPr>
      <a:lvl3pPr algn="l" rtl="0" eaLnBrk="1" fontAlgn="base" hangingPunct="1">
        <a:spcBef>
          <a:spcPct val="0"/>
        </a:spcBef>
        <a:spcAft>
          <a:spcPct val="0"/>
        </a:spcAft>
        <a:defRPr sz="2000" b="1">
          <a:solidFill>
            <a:srgbClr val="336600"/>
          </a:solidFill>
          <a:latin typeface="Arial" charset="0"/>
          <a:cs typeface="Arial" charset="0"/>
        </a:defRPr>
      </a:lvl3pPr>
      <a:lvl4pPr algn="l" rtl="0" eaLnBrk="1" fontAlgn="base" hangingPunct="1">
        <a:spcBef>
          <a:spcPct val="0"/>
        </a:spcBef>
        <a:spcAft>
          <a:spcPct val="0"/>
        </a:spcAft>
        <a:defRPr sz="2000" b="1">
          <a:solidFill>
            <a:srgbClr val="336600"/>
          </a:solidFill>
          <a:latin typeface="Arial" charset="0"/>
          <a:cs typeface="Arial" charset="0"/>
        </a:defRPr>
      </a:lvl4pPr>
      <a:lvl5pPr algn="l" rtl="0" eaLnBrk="1" fontAlgn="base" hangingPunct="1">
        <a:spcBef>
          <a:spcPct val="0"/>
        </a:spcBef>
        <a:spcAft>
          <a:spcPct val="0"/>
        </a:spcAft>
        <a:defRPr sz="2000" b="1">
          <a:solidFill>
            <a:srgbClr val="336600"/>
          </a:solidFill>
          <a:latin typeface="Arial" charset="0"/>
          <a:cs typeface="Arial" charset="0"/>
        </a:defRPr>
      </a:lvl5pPr>
      <a:lvl6pPr marL="457200" algn="l" rtl="0" eaLnBrk="1" fontAlgn="base" hangingPunct="1">
        <a:spcBef>
          <a:spcPct val="0"/>
        </a:spcBef>
        <a:spcAft>
          <a:spcPct val="0"/>
        </a:spcAft>
        <a:defRPr sz="2800" b="1">
          <a:solidFill>
            <a:schemeClr val="tx1"/>
          </a:solidFill>
          <a:latin typeface="Lucida Sans Unicode" pitchFamily="34" charset="0"/>
        </a:defRPr>
      </a:lvl6pPr>
      <a:lvl7pPr marL="914400" algn="l" rtl="0" eaLnBrk="1" fontAlgn="base" hangingPunct="1">
        <a:spcBef>
          <a:spcPct val="0"/>
        </a:spcBef>
        <a:spcAft>
          <a:spcPct val="0"/>
        </a:spcAft>
        <a:defRPr sz="2800" b="1">
          <a:solidFill>
            <a:schemeClr val="tx1"/>
          </a:solidFill>
          <a:latin typeface="Lucida Sans Unicode" pitchFamily="34" charset="0"/>
        </a:defRPr>
      </a:lvl7pPr>
      <a:lvl8pPr marL="1371600" algn="l" rtl="0" eaLnBrk="1" fontAlgn="base" hangingPunct="1">
        <a:spcBef>
          <a:spcPct val="0"/>
        </a:spcBef>
        <a:spcAft>
          <a:spcPct val="0"/>
        </a:spcAft>
        <a:defRPr sz="2800" b="1">
          <a:solidFill>
            <a:schemeClr val="tx1"/>
          </a:solidFill>
          <a:latin typeface="Lucida Sans Unicode" pitchFamily="34" charset="0"/>
        </a:defRPr>
      </a:lvl8pPr>
      <a:lvl9pPr marL="1828800" algn="l" rtl="0" eaLnBrk="1" fontAlgn="base" hangingPunct="1">
        <a:spcBef>
          <a:spcPct val="0"/>
        </a:spcBef>
        <a:spcAft>
          <a:spcPct val="0"/>
        </a:spcAft>
        <a:defRPr sz="2800" b="1">
          <a:solidFill>
            <a:schemeClr val="tx1"/>
          </a:solidFill>
          <a:latin typeface="Lucida Sans Unicode" pitchFamily="34" charset="0"/>
        </a:defRPr>
      </a:lvl9pPr>
    </p:titleStyle>
    <p:bodyStyle>
      <a:lvl1pPr marL="234950" indent="-234950" algn="l" rtl="0" eaLnBrk="1" fontAlgn="base" hangingPunct="1">
        <a:lnSpc>
          <a:spcPct val="130000"/>
        </a:lnSpc>
        <a:spcBef>
          <a:spcPct val="20000"/>
        </a:spcBef>
        <a:spcAft>
          <a:spcPct val="0"/>
        </a:spcAft>
        <a:buClr>
          <a:srgbClr val="606060"/>
        </a:buClr>
        <a:buFont typeface="Wingdings" pitchFamily="2" charset="2"/>
        <a:buChar char="q"/>
        <a:defRPr sz="1600" b="1">
          <a:solidFill>
            <a:srgbClr val="606060"/>
          </a:solidFill>
          <a:latin typeface="Arial" pitchFamily="34" charset="0"/>
          <a:ea typeface="+mn-ea"/>
          <a:cs typeface="Arial" pitchFamily="34" charset="0"/>
        </a:defRPr>
      </a:lvl1pPr>
      <a:lvl2pPr marL="692150" indent="-234950" algn="l" rtl="0" eaLnBrk="1" fontAlgn="base" hangingPunct="1">
        <a:lnSpc>
          <a:spcPct val="130000"/>
        </a:lnSpc>
        <a:spcBef>
          <a:spcPct val="20000"/>
        </a:spcBef>
        <a:spcAft>
          <a:spcPct val="0"/>
        </a:spcAft>
        <a:buClr>
          <a:srgbClr val="336600"/>
        </a:buClr>
        <a:buFont typeface="Wingdings" pitchFamily="2" charset="2"/>
        <a:buChar char="§"/>
        <a:defRPr sz="1600">
          <a:solidFill>
            <a:srgbClr val="606060"/>
          </a:solidFill>
          <a:latin typeface="Arial" pitchFamily="34" charset="0"/>
          <a:cs typeface="Arial" pitchFamily="34" charset="0"/>
        </a:defRPr>
      </a:lvl2pPr>
      <a:lvl3pPr marL="1143000" indent="-228600" algn="l" rtl="0" eaLnBrk="1" fontAlgn="base" hangingPunct="1">
        <a:lnSpc>
          <a:spcPct val="130000"/>
        </a:lnSpc>
        <a:spcBef>
          <a:spcPct val="20000"/>
        </a:spcBef>
        <a:spcAft>
          <a:spcPct val="0"/>
        </a:spcAft>
        <a:buClr>
          <a:srgbClr val="336600"/>
        </a:buClr>
        <a:buFont typeface="Arial" charset="0"/>
        <a:buChar char="–"/>
        <a:defRPr sz="1400">
          <a:solidFill>
            <a:srgbClr val="606060"/>
          </a:solidFill>
          <a:latin typeface="Arial" pitchFamily="34" charset="0"/>
          <a:cs typeface="Arial" pitchFamily="34" charset="0"/>
        </a:defRPr>
      </a:lvl3pPr>
      <a:lvl4pPr marL="1600200" indent="-228600" algn="l" rtl="0" eaLnBrk="1" fontAlgn="base" hangingPunct="1">
        <a:lnSpc>
          <a:spcPct val="130000"/>
        </a:lnSpc>
        <a:spcBef>
          <a:spcPct val="20000"/>
        </a:spcBef>
        <a:spcAft>
          <a:spcPct val="0"/>
        </a:spcAft>
        <a:buClr>
          <a:srgbClr val="6699FF"/>
        </a:buClr>
        <a:buFont typeface="Arial" charset="0"/>
        <a:buChar char="–"/>
        <a:defRPr sz="1200">
          <a:solidFill>
            <a:schemeClr val="tx1"/>
          </a:solidFill>
          <a:latin typeface="+mn-lt"/>
          <a:cs typeface="Arial" charset="0"/>
        </a:defRPr>
      </a:lvl4pPr>
      <a:lvl5pPr marL="2057400" indent="-228600" algn="l" rtl="0" eaLnBrk="1" fontAlgn="base" hangingPunct="1">
        <a:spcBef>
          <a:spcPct val="20000"/>
        </a:spcBef>
        <a:spcAft>
          <a:spcPct val="0"/>
        </a:spcAft>
        <a:buClr>
          <a:srgbClr val="4D4D4D"/>
        </a:buClr>
        <a:buFont typeface="Wingdings" pitchFamily="2" charset="2"/>
        <a:buChar char="§"/>
        <a:defRPr sz="2000">
          <a:solidFill>
            <a:schemeClr val="tx1"/>
          </a:solidFill>
          <a:latin typeface="Arial" charset="0"/>
          <a:cs typeface="Arial" charset="0"/>
        </a:defRPr>
      </a:lvl5pPr>
      <a:lvl6pPr marL="2514600" indent="-228600" algn="l" rtl="0" eaLnBrk="1" fontAlgn="base" hangingPunct="1">
        <a:spcBef>
          <a:spcPct val="20000"/>
        </a:spcBef>
        <a:spcAft>
          <a:spcPct val="0"/>
        </a:spcAft>
        <a:buClr>
          <a:srgbClr val="4D4D4D"/>
        </a:buClr>
        <a:buFont typeface="Wingdings" pitchFamily="2" charset="2"/>
        <a:buChar char="§"/>
        <a:defRPr sz="2000">
          <a:solidFill>
            <a:schemeClr val="tx1"/>
          </a:solidFill>
          <a:latin typeface="Arial" charset="0"/>
        </a:defRPr>
      </a:lvl6pPr>
      <a:lvl7pPr marL="2971800" indent="-228600" algn="l" rtl="0" eaLnBrk="1" fontAlgn="base" hangingPunct="1">
        <a:spcBef>
          <a:spcPct val="20000"/>
        </a:spcBef>
        <a:spcAft>
          <a:spcPct val="0"/>
        </a:spcAft>
        <a:buClr>
          <a:srgbClr val="4D4D4D"/>
        </a:buClr>
        <a:buFont typeface="Wingdings" pitchFamily="2" charset="2"/>
        <a:buChar char="§"/>
        <a:defRPr sz="2000">
          <a:solidFill>
            <a:schemeClr val="tx1"/>
          </a:solidFill>
          <a:latin typeface="Arial" charset="0"/>
        </a:defRPr>
      </a:lvl7pPr>
      <a:lvl8pPr marL="3429000" indent="-228600" algn="l" rtl="0" eaLnBrk="1" fontAlgn="base" hangingPunct="1">
        <a:spcBef>
          <a:spcPct val="20000"/>
        </a:spcBef>
        <a:spcAft>
          <a:spcPct val="0"/>
        </a:spcAft>
        <a:buClr>
          <a:srgbClr val="4D4D4D"/>
        </a:buClr>
        <a:buFont typeface="Wingdings" pitchFamily="2" charset="2"/>
        <a:buChar char="§"/>
        <a:defRPr sz="2000">
          <a:solidFill>
            <a:schemeClr val="tx1"/>
          </a:solidFill>
          <a:latin typeface="Arial" charset="0"/>
        </a:defRPr>
      </a:lvl8pPr>
      <a:lvl9pPr marL="3886200" indent="-228600" algn="l" rtl="0" eaLnBrk="1" fontAlgn="base" hangingPunct="1">
        <a:spcBef>
          <a:spcPct val="20000"/>
        </a:spcBef>
        <a:spcAft>
          <a:spcPct val="0"/>
        </a:spcAft>
        <a:buClr>
          <a:srgbClr val="4D4D4D"/>
        </a:buClr>
        <a:buFont typeface="Wingdings" pitchFamily="2" charset="2"/>
        <a:buChar char="§"/>
        <a:defRPr sz="2000">
          <a:solidFill>
            <a:schemeClr val="tx1"/>
          </a:solidFill>
          <a:latin typeface="Arial" charset="0"/>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76250" y="0"/>
            <a:ext cx="821055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d-ID" smtClean="0"/>
              <a:t>Slide Title</a:t>
            </a:r>
            <a:endParaRPr lang="en-US" smtClean="0"/>
          </a:p>
        </p:txBody>
      </p:sp>
      <p:sp>
        <p:nvSpPr>
          <p:cNvPr id="6147" name="Rectangle 3"/>
          <p:cNvSpPr>
            <a:spLocks noGrp="1" noChangeArrowheads="1"/>
          </p:cNvSpPr>
          <p:nvPr>
            <p:ph type="body" idx="1"/>
          </p:nvPr>
        </p:nvSpPr>
        <p:spPr bwMode="auto">
          <a:xfrm>
            <a:off x="457200" y="1152525"/>
            <a:ext cx="8229600" cy="4768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Im nulland ignisl iuscipit, sumsan ulputpatue</a:t>
            </a:r>
            <a:endParaRPr lang="en-US" smtClean="0"/>
          </a:p>
          <a:p>
            <a:pPr lvl="1"/>
            <a:r>
              <a:rPr lang="fr-FR" smtClean="0"/>
              <a:t> Im nulland ignisl iuscipit, sumsan ulputpatue</a:t>
            </a:r>
            <a:endParaRPr lang="en-US" smtClean="0"/>
          </a:p>
          <a:p>
            <a:pPr lvl="2"/>
            <a:r>
              <a:rPr lang="fr-FR" smtClean="0"/>
              <a:t>Im nulland ignisl iuscipit, sumsan ulputpatue</a:t>
            </a:r>
            <a:endParaRPr lang="en-US" smtClean="0"/>
          </a:p>
          <a:p>
            <a:pPr lvl="3"/>
            <a:r>
              <a:rPr lang="fr-FR" smtClean="0"/>
              <a:t>Im nulland ignisl</a:t>
            </a:r>
            <a:endParaRPr lang="en-US" smtClean="0"/>
          </a:p>
        </p:txBody>
      </p:sp>
      <p:sp>
        <p:nvSpPr>
          <p:cNvPr id="1037" name="Line 13"/>
          <p:cNvSpPr>
            <a:spLocks noChangeShapeType="1"/>
          </p:cNvSpPr>
          <p:nvPr/>
        </p:nvSpPr>
        <p:spPr bwMode="auto">
          <a:xfrm>
            <a:off x="450850" y="6153150"/>
            <a:ext cx="8223250" cy="0"/>
          </a:xfrm>
          <a:prstGeom prst="line">
            <a:avLst/>
          </a:prstGeom>
          <a:noFill/>
          <a:ln w="12700">
            <a:solidFill>
              <a:srgbClr val="0000FF"/>
            </a:solidFill>
            <a:round/>
            <a:headEnd/>
            <a:tailEnd/>
          </a:ln>
          <a:effectLst/>
        </p:spPr>
        <p:txBody>
          <a:bodyPr/>
          <a:lstStyle/>
          <a:p>
            <a:pPr algn="ctr">
              <a:defRPr/>
            </a:pPr>
            <a:endParaRPr lang="id-ID">
              <a:latin typeface="Arial" charset="0"/>
              <a:cs typeface="+mn-cs"/>
            </a:endParaRPr>
          </a:p>
        </p:txBody>
      </p:sp>
      <p:sp>
        <p:nvSpPr>
          <p:cNvPr id="1038" name="Line 14"/>
          <p:cNvSpPr>
            <a:spLocks noChangeShapeType="1"/>
          </p:cNvSpPr>
          <p:nvPr/>
        </p:nvSpPr>
        <p:spPr bwMode="auto">
          <a:xfrm>
            <a:off x="436563" y="968375"/>
            <a:ext cx="8229600" cy="0"/>
          </a:xfrm>
          <a:prstGeom prst="line">
            <a:avLst/>
          </a:prstGeom>
          <a:noFill/>
          <a:ln w="12700">
            <a:solidFill>
              <a:srgbClr val="009900"/>
            </a:solidFill>
            <a:round/>
            <a:headEnd/>
            <a:tailEnd/>
          </a:ln>
          <a:effectLst/>
        </p:spPr>
        <p:txBody>
          <a:bodyPr/>
          <a:lstStyle/>
          <a:p>
            <a:pPr algn="ctr">
              <a:defRPr/>
            </a:pPr>
            <a:endParaRPr lang="id-ID">
              <a:latin typeface="Arial" charset="0"/>
              <a:cs typeface="+mn-cs"/>
            </a:endParaRPr>
          </a:p>
        </p:txBody>
      </p:sp>
      <p:sp>
        <p:nvSpPr>
          <p:cNvPr id="1043" name="Rectangle 19"/>
          <p:cNvSpPr>
            <a:spLocks noChangeArrowheads="1"/>
          </p:cNvSpPr>
          <p:nvPr/>
        </p:nvSpPr>
        <p:spPr bwMode="auto">
          <a:xfrm>
            <a:off x="8408988" y="6410325"/>
            <a:ext cx="381000" cy="476250"/>
          </a:xfrm>
          <a:prstGeom prst="rect">
            <a:avLst/>
          </a:prstGeom>
          <a:noFill/>
          <a:ln w="9525">
            <a:noFill/>
            <a:miter lim="800000"/>
            <a:headEnd/>
            <a:tailEnd/>
          </a:ln>
          <a:effectLst/>
        </p:spPr>
        <p:txBody>
          <a:bodyPr/>
          <a:lstStyle/>
          <a:p>
            <a:pPr algn="r">
              <a:defRPr/>
            </a:pPr>
            <a:fld id="{63E1F577-1760-4C5F-B73B-026C4E50A03D}" type="slidenum">
              <a:rPr lang="en-US" sz="1200">
                <a:solidFill>
                  <a:srgbClr val="333333"/>
                </a:solidFill>
                <a:latin typeface="Arial" charset="0"/>
                <a:cs typeface="+mn-cs"/>
              </a:rPr>
              <a:pPr algn="r">
                <a:defRPr/>
              </a:pPr>
              <a:t>‹#›</a:t>
            </a:fld>
            <a:endParaRPr lang="en-US" sz="1200" dirty="0">
              <a:solidFill>
                <a:srgbClr val="333333"/>
              </a:solidFill>
              <a:latin typeface="Arial" charset="0"/>
              <a:cs typeface="+mn-cs"/>
            </a:endParaRPr>
          </a:p>
        </p:txBody>
      </p:sp>
      <p:pic>
        <p:nvPicPr>
          <p:cNvPr id="6152" name="Picture 31" descr="company color"/>
          <p:cNvPicPr>
            <a:picLocks noChangeAspect="1" noChangeArrowheads="1"/>
          </p:cNvPicPr>
          <p:nvPr/>
        </p:nvPicPr>
        <p:blipFill>
          <a:blip r:embed="rId14" cstate="print"/>
          <a:srcRect/>
          <a:stretch>
            <a:fillRect/>
          </a:stretch>
        </p:blipFill>
        <p:spPr bwMode="auto">
          <a:xfrm>
            <a:off x="25400" y="6781800"/>
            <a:ext cx="9118600" cy="76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Lst>
  <p:transition>
    <p:fade/>
  </p:transition>
  <p:timing>
    <p:tnLst>
      <p:par>
        <p:cTn id="1" dur="indefinite" restart="never" nodeType="tmRoot"/>
      </p:par>
    </p:tnLst>
  </p:timing>
  <p:txStyles>
    <p:titleStyle>
      <a:lvl1pPr algn="l" rtl="0" eaLnBrk="0" fontAlgn="base" hangingPunct="0">
        <a:spcBef>
          <a:spcPct val="0"/>
        </a:spcBef>
        <a:spcAft>
          <a:spcPct val="0"/>
        </a:spcAft>
        <a:defRPr sz="2000" b="1">
          <a:solidFill>
            <a:srgbClr val="336600"/>
          </a:solidFill>
          <a:latin typeface="Arial" pitchFamily="34" charset="0"/>
          <a:ea typeface="+mj-ea"/>
          <a:cs typeface="Arial" pitchFamily="34" charset="0"/>
        </a:defRPr>
      </a:lvl1pPr>
      <a:lvl2pPr algn="l" rtl="0" eaLnBrk="0" fontAlgn="base" hangingPunct="0">
        <a:spcBef>
          <a:spcPct val="0"/>
        </a:spcBef>
        <a:spcAft>
          <a:spcPct val="0"/>
        </a:spcAft>
        <a:defRPr sz="2000" b="1">
          <a:solidFill>
            <a:srgbClr val="336600"/>
          </a:solidFill>
          <a:latin typeface="Arial" charset="0"/>
          <a:cs typeface="Arial" charset="0"/>
        </a:defRPr>
      </a:lvl2pPr>
      <a:lvl3pPr algn="l" rtl="0" eaLnBrk="0" fontAlgn="base" hangingPunct="0">
        <a:spcBef>
          <a:spcPct val="0"/>
        </a:spcBef>
        <a:spcAft>
          <a:spcPct val="0"/>
        </a:spcAft>
        <a:defRPr sz="2000" b="1">
          <a:solidFill>
            <a:srgbClr val="336600"/>
          </a:solidFill>
          <a:latin typeface="Arial" charset="0"/>
          <a:cs typeface="Arial" charset="0"/>
        </a:defRPr>
      </a:lvl3pPr>
      <a:lvl4pPr algn="l" rtl="0" eaLnBrk="0" fontAlgn="base" hangingPunct="0">
        <a:spcBef>
          <a:spcPct val="0"/>
        </a:spcBef>
        <a:spcAft>
          <a:spcPct val="0"/>
        </a:spcAft>
        <a:defRPr sz="2000" b="1">
          <a:solidFill>
            <a:srgbClr val="336600"/>
          </a:solidFill>
          <a:latin typeface="Arial" charset="0"/>
          <a:cs typeface="Arial" charset="0"/>
        </a:defRPr>
      </a:lvl4pPr>
      <a:lvl5pPr algn="l" rtl="0" eaLnBrk="0" fontAlgn="base" hangingPunct="0">
        <a:spcBef>
          <a:spcPct val="0"/>
        </a:spcBef>
        <a:spcAft>
          <a:spcPct val="0"/>
        </a:spcAft>
        <a:defRPr sz="2000" b="1">
          <a:solidFill>
            <a:srgbClr val="336600"/>
          </a:solidFill>
          <a:latin typeface="Arial" charset="0"/>
          <a:cs typeface="Arial" charset="0"/>
        </a:defRPr>
      </a:lvl5pPr>
      <a:lvl6pPr marL="457200" algn="l" rtl="0" eaLnBrk="1" fontAlgn="base" hangingPunct="1">
        <a:spcBef>
          <a:spcPct val="0"/>
        </a:spcBef>
        <a:spcAft>
          <a:spcPct val="0"/>
        </a:spcAft>
        <a:defRPr sz="2800" b="1">
          <a:solidFill>
            <a:schemeClr val="tx1"/>
          </a:solidFill>
          <a:latin typeface="Lucida Sans Unicode" pitchFamily="34" charset="0"/>
        </a:defRPr>
      </a:lvl6pPr>
      <a:lvl7pPr marL="914400" algn="l" rtl="0" eaLnBrk="1" fontAlgn="base" hangingPunct="1">
        <a:spcBef>
          <a:spcPct val="0"/>
        </a:spcBef>
        <a:spcAft>
          <a:spcPct val="0"/>
        </a:spcAft>
        <a:defRPr sz="2800" b="1">
          <a:solidFill>
            <a:schemeClr val="tx1"/>
          </a:solidFill>
          <a:latin typeface="Lucida Sans Unicode" pitchFamily="34" charset="0"/>
        </a:defRPr>
      </a:lvl7pPr>
      <a:lvl8pPr marL="1371600" algn="l" rtl="0" eaLnBrk="1" fontAlgn="base" hangingPunct="1">
        <a:spcBef>
          <a:spcPct val="0"/>
        </a:spcBef>
        <a:spcAft>
          <a:spcPct val="0"/>
        </a:spcAft>
        <a:defRPr sz="2800" b="1">
          <a:solidFill>
            <a:schemeClr val="tx1"/>
          </a:solidFill>
          <a:latin typeface="Lucida Sans Unicode" pitchFamily="34" charset="0"/>
        </a:defRPr>
      </a:lvl8pPr>
      <a:lvl9pPr marL="1828800" algn="l" rtl="0" eaLnBrk="1" fontAlgn="base" hangingPunct="1">
        <a:spcBef>
          <a:spcPct val="0"/>
        </a:spcBef>
        <a:spcAft>
          <a:spcPct val="0"/>
        </a:spcAft>
        <a:defRPr sz="2800" b="1">
          <a:solidFill>
            <a:schemeClr val="tx1"/>
          </a:solidFill>
          <a:latin typeface="Lucida Sans Unicode" pitchFamily="34" charset="0"/>
        </a:defRPr>
      </a:lvl9pPr>
    </p:titleStyle>
    <p:bodyStyle>
      <a:lvl1pPr marL="234950" indent="-234950" algn="l" rtl="0" eaLnBrk="0" fontAlgn="base" hangingPunct="0">
        <a:lnSpc>
          <a:spcPct val="130000"/>
        </a:lnSpc>
        <a:spcBef>
          <a:spcPct val="20000"/>
        </a:spcBef>
        <a:spcAft>
          <a:spcPct val="0"/>
        </a:spcAft>
        <a:buClr>
          <a:srgbClr val="606060"/>
        </a:buClr>
        <a:buFont typeface="Wingdings" pitchFamily="2" charset="2"/>
        <a:buChar char="q"/>
        <a:defRPr sz="1600" b="1">
          <a:solidFill>
            <a:srgbClr val="606060"/>
          </a:solidFill>
          <a:latin typeface="Arial" pitchFamily="34" charset="0"/>
          <a:ea typeface="+mn-ea"/>
          <a:cs typeface="Arial" pitchFamily="34" charset="0"/>
        </a:defRPr>
      </a:lvl1pPr>
      <a:lvl2pPr marL="692150" indent="-234950" algn="l" rtl="0" eaLnBrk="0" fontAlgn="base" hangingPunct="0">
        <a:lnSpc>
          <a:spcPct val="130000"/>
        </a:lnSpc>
        <a:spcBef>
          <a:spcPct val="20000"/>
        </a:spcBef>
        <a:spcAft>
          <a:spcPct val="0"/>
        </a:spcAft>
        <a:buClr>
          <a:srgbClr val="336600"/>
        </a:buClr>
        <a:buFont typeface="Wingdings" pitchFamily="2" charset="2"/>
        <a:buChar char="§"/>
        <a:defRPr sz="1600">
          <a:solidFill>
            <a:srgbClr val="606060"/>
          </a:solidFill>
          <a:latin typeface="Arial" pitchFamily="34" charset="0"/>
          <a:cs typeface="Arial" pitchFamily="34" charset="0"/>
        </a:defRPr>
      </a:lvl2pPr>
      <a:lvl3pPr marL="1143000" indent="-228600" algn="l" rtl="0" eaLnBrk="0" fontAlgn="base" hangingPunct="0">
        <a:lnSpc>
          <a:spcPct val="130000"/>
        </a:lnSpc>
        <a:spcBef>
          <a:spcPct val="20000"/>
        </a:spcBef>
        <a:spcAft>
          <a:spcPct val="0"/>
        </a:spcAft>
        <a:buClr>
          <a:srgbClr val="336600"/>
        </a:buClr>
        <a:buFont typeface="Arial" pitchFamily="34" charset="0"/>
        <a:buChar char="–"/>
        <a:defRPr sz="1400">
          <a:solidFill>
            <a:srgbClr val="606060"/>
          </a:solidFill>
          <a:latin typeface="Arial" pitchFamily="34" charset="0"/>
          <a:cs typeface="Arial" pitchFamily="34" charset="0"/>
        </a:defRPr>
      </a:lvl3pPr>
      <a:lvl4pPr marL="1600200" indent="-228600" algn="l" rtl="0" eaLnBrk="0" fontAlgn="base" hangingPunct="0">
        <a:lnSpc>
          <a:spcPct val="130000"/>
        </a:lnSpc>
        <a:spcBef>
          <a:spcPct val="20000"/>
        </a:spcBef>
        <a:spcAft>
          <a:spcPct val="0"/>
        </a:spcAft>
        <a:buClr>
          <a:srgbClr val="6699FF"/>
        </a:buClr>
        <a:buFont typeface="Arial" pitchFamily="34" charset="0"/>
        <a:buChar char="–"/>
        <a:defRPr sz="1200">
          <a:solidFill>
            <a:schemeClr val="tx1"/>
          </a:solidFill>
          <a:latin typeface="+mn-lt"/>
          <a:cs typeface="Arial" charset="0"/>
        </a:defRPr>
      </a:lvl4pPr>
      <a:lvl5pPr marL="2057400" indent="-228600" algn="l" rtl="0" eaLnBrk="0" fontAlgn="base" hangingPunct="0">
        <a:spcBef>
          <a:spcPct val="20000"/>
        </a:spcBef>
        <a:spcAft>
          <a:spcPct val="0"/>
        </a:spcAft>
        <a:buClr>
          <a:srgbClr val="4D4D4D"/>
        </a:buClr>
        <a:buFont typeface="Wingdings" pitchFamily="2" charset="2"/>
        <a:buChar char="§"/>
        <a:defRPr sz="2000">
          <a:solidFill>
            <a:schemeClr val="tx1"/>
          </a:solidFill>
          <a:latin typeface="Arial" charset="0"/>
          <a:cs typeface="Arial" charset="0"/>
        </a:defRPr>
      </a:lvl5pPr>
      <a:lvl6pPr marL="2514600" indent="-228600" algn="l" rtl="0" eaLnBrk="1" fontAlgn="base" hangingPunct="1">
        <a:spcBef>
          <a:spcPct val="20000"/>
        </a:spcBef>
        <a:spcAft>
          <a:spcPct val="0"/>
        </a:spcAft>
        <a:buClr>
          <a:srgbClr val="4D4D4D"/>
        </a:buClr>
        <a:buFont typeface="Wingdings" pitchFamily="2" charset="2"/>
        <a:buChar char="§"/>
        <a:defRPr sz="2000">
          <a:solidFill>
            <a:schemeClr val="tx1"/>
          </a:solidFill>
          <a:latin typeface="Arial" charset="0"/>
        </a:defRPr>
      </a:lvl6pPr>
      <a:lvl7pPr marL="2971800" indent="-228600" algn="l" rtl="0" eaLnBrk="1" fontAlgn="base" hangingPunct="1">
        <a:spcBef>
          <a:spcPct val="20000"/>
        </a:spcBef>
        <a:spcAft>
          <a:spcPct val="0"/>
        </a:spcAft>
        <a:buClr>
          <a:srgbClr val="4D4D4D"/>
        </a:buClr>
        <a:buFont typeface="Wingdings" pitchFamily="2" charset="2"/>
        <a:buChar char="§"/>
        <a:defRPr sz="2000">
          <a:solidFill>
            <a:schemeClr val="tx1"/>
          </a:solidFill>
          <a:latin typeface="Arial" charset="0"/>
        </a:defRPr>
      </a:lvl7pPr>
      <a:lvl8pPr marL="3429000" indent="-228600" algn="l" rtl="0" eaLnBrk="1" fontAlgn="base" hangingPunct="1">
        <a:spcBef>
          <a:spcPct val="20000"/>
        </a:spcBef>
        <a:spcAft>
          <a:spcPct val="0"/>
        </a:spcAft>
        <a:buClr>
          <a:srgbClr val="4D4D4D"/>
        </a:buClr>
        <a:buFont typeface="Wingdings" pitchFamily="2" charset="2"/>
        <a:buChar char="§"/>
        <a:defRPr sz="2000">
          <a:solidFill>
            <a:schemeClr val="tx1"/>
          </a:solidFill>
          <a:latin typeface="Arial" charset="0"/>
        </a:defRPr>
      </a:lvl8pPr>
      <a:lvl9pPr marL="3886200" indent="-228600" algn="l" rtl="0" eaLnBrk="1" fontAlgn="base" hangingPunct="1">
        <a:spcBef>
          <a:spcPct val="20000"/>
        </a:spcBef>
        <a:spcAft>
          <a:spcPct val="0"/>
        </a:spcAft>
        <a:buClr>
          <a:srgbClr val="4D4D4D"/>
        </a:buClr>
        <a:buFont typeface="Wingdings" pitchFamily="2" charset="2"/>
        <a:buChar char="§"/>
        <a:defRPr sz="2000">
          <a:solidFill>
            <a:schemeClr val="tx1"/>
          </a:solidFill>
          <a:latin typeface="Arial" charset="0"/>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76250" y="0"/>
            <a:ext cx="821055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d-ID" smtClean="0"/>
              <a:t>Slide Title</a:t>
            </a:r>
            <a:endParaRPr lang="en-US" smtClean="0"/>
          </a:p>
        </p:txBody>
      </p:sp>
      <p:sp>
        <p:nvSpPr>
          <p:cNvPr id="2051" name="Rectangle 3"/>
          <p:cNvSpPr>
            <a:spLocks noGrp="1" noChangeArrowheads="1"/>
          </p:cNvSpPr>
          <p:nvPr>
            <p:ph type="body" idx="1"/>
          </p:nvPr>
        </p:nvSpPr>
        <p:spPr bwMode="auto">
          <a:xfrm>
            <a:off x="457200" y="1152525"/>
            <a:ext cx="8229600" cy="4768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Im nulland ignisl iuscipit, sumsan ulputpatue</a:t>
            </a:r>
            <a:endParaRPr lang="en-US" smtClean="0"/>
          </a:p>
          <a:p>
            <a:pPr lvl="1"/>
            <a:r>
              <a:rPr lang="fr-FR" smtClean="0"/>
              <a:t> Im nulland ignisl iuscipit, sumsan ulputpatue</a:t>
            </a:r>
            <a:endParaRPr lang="en-US" smtClean="0"/>
          </a:p>
          <a:p>
            <a:pPr lvl="2"/>
            <a:r>
              <a:rPr lang="fr-FR" smtClean="0"/>
              <a:t>Im nulland ignisl iuscipit, sumsan ulputpatue</a:t>
            </a:r>
            <a:endParaRPr lang="en-US" smtClean="0"/>
          </a:p>
          <a:p>
            <a:pPr lvl="3"/>
            <a:r>
              <a:rPr lang="fr-FR" smtClean="0"/>
              <a:t>Im nulland ignisl</a:t>
            </a:r>
            <a:endParaRPr lang="en-US" smtClean="0"/>
          </a:p>
        </p:txBody>
      </p:sp>
      <p:sp>
        <p:nvSpPr>
          <p:cNvPr id="1037" name="Line 13"/>
          <p:cNvSpPr>
            <a:spLocks noChangeShapeType="1"/>
          </p:cNvSpPr>
          <p:nvPr/>
        </p:nvSpPr>
        <p:spPr bwMode="auto">
          <a:xfrm>
            <a:off x="450850" y="6153150"/>
            <a:ext cx="8223250" cy="0"/>
          </a:xfrm>
          <a:prstGeom prst="line">
            <a:avLst/>
          </a:prstGeom>
          <a:noFill/>
          <a:ln w="12700">
            <a:solidFill>
              <a:srgbClr val="0000FF"/>
            </a:solidFill>
            <a:round/>
            <a:headEnd/>
            <a:tailEnd/>
          </a:ln>
          <a:effectLst/>
        </p:spPr>
        <p:txBody>
          <a:bodyPr/>
          <a:lstStyle/>
          <a:p>
            <a:pPr algn="ctr" fontAlgn="base">
              <a:spcBef>
                <a:spcPct val="0"/>
              </a:spcBef>
              <a:spcAft>
                <a:spcPct val="0"/>
              </a:spcAft>
              <a:defRPr/>
            </a:pPr>
            <a:endParaRPr lang="id-ID" b="1">
              <a:solidFill>
                <a:srgbClr val="000000"/>
              </a:solidFill>
              <a:latin typeface="Arial" charset="0"/>
              <a:cs typeface="Arial" charset="0"/>
            </a:endParaRPr>
          </a:p>
        </p:txBody>
      </p:sp>
      <p:sp>
        <p:nvSpPr>
          <p:cNvPr id="1038" name="Line 14"/>
          <p:cNvSpPr>
            <a:spLocks noChangeShapeType="1"/>
          </p:cNvSpPr>
          <p:nvPr/>
        </p:nvSpPr>
        <p:spPr bwMode="auto">
          <a:xfrm>
            <a:off x="436563" y="968375"/>
            <a:ext cx="8229600" cy="0"/>
          </a:xfrm>
          <a:prstGeom prst="line">
            <a:avLst/>
          </a:prstGeom>
          <a:noFill/>
          <a:ln w="12700">
            <a:solidFill>
              <a:srgbClr val="009900"/>
            </a:solidFill>
            <a:round/>
            <a:headEnd/>
            <a:tailEnd/>
          </a:ln>
          <a:effectLst/>
        </p:spPr>
        <p:txBody>
          <a:bodyPr/>
          <a:lstStyle/>
          <a:p>
            <a:pPr algn="ctr" fontAlgn="base">
              <a:spcBef>
                <a:spcPct val="0"/>
              </a:spcBef>
              <a:spcAft>
                <a:spcPct val="0"/>
              </a:spcAft>
              <a:defRPr/>
            </a:pPr>
            <a:endParaRPr lang="id-ID" b="1">
              <a:solidFill>
                <a:srgbClr val="000000"/>
              </a:solidFill>
              <a:latin typeface="Arial" charset="0"/>
              <a:cs typeface="Arial" charset="0"/>
            </a:endParaRPr>
          </a:p>
        </p:txBody>
      </p:sp>
      <p:sp>
        <p:nvSpPr>
          <p:cNvPr id="1043" name="Rectangle 19"/>
          <p:cNvSpPr>
            <a:spLocks noChangeArrowheads="1"/>
          </p:cNvSpPr>
          <p:nvPr/>
        </p:nvSpPr>
        <p:spPr bwMode="auto">
          <a:xfrm>
            <a:off x="8408988" y="6410325"/>
            <a:ext cx="381000" cy="476250"/>
          </a:xfrm>
          <a:prstGeom prst="rect">
            <a:avLst/>
          </a:prstGeom>
          <a:noFill/>
          <a:ln w="9525">
            <a:noFill/>
            <a:miter lim="800000"/>
            <a:headEnd/>
            <a:tailEnd/>
          </a:ln>
          <a:effectLst/>
        </p:spPr>
        <p:txBody>
          <a:bodyPr/>
          <a:lstStyle/>
          <a:p>
            <a:pPr algn="r" fontAlgn="base">
              <a:spcBef>
                <a:spcPct val="0"/>
              </a:spcBef>
              <a:spcAft>
                <a:spcPct val="0"/>
              </a:spcAft>
              <a:defRPr/>
            </a:pPr>
            <a:fld id="{66BAEB2A-6719-4A35-B998-0DEAB16BBCCF}" type="slidenum">
              <a:rPr lang="en-US" sz="1200" b="1">
                <a:solidFill>
                  <a:srgbClr val="333333"/>
                </a:solidFill>
                <a:latin typeface="Arial" charset="0"/>
                <a:cs typeface="Arial" charset="0"/>
              </a:rPr>
              <a:pPr algn="r" fontAlgn="base">
                <a:spcBef>
                  <a:spcPct val="0"/>
                </a:spcBef>
                <a:spcAft>
                  <a:spcPct val="0"/>
                </a:spcAft>
                <a:defRPr/>
              </a:pPr>
              <a:t>‹#›</a:t>
            </a:fld>
            <a:endParaRPr lang="en-US" sz="1200" b="1" dirty="0">
              <a:solidFill>
                <a:srgbClr val="333333"/>
              </a:solidFill>
              <a:latin typeface="Arial" charset="0"/>
              <a:cs typeface="Arial" charset="0"/>
            </a:endParaRPr>
          </a:p>
        </p:txBody>
      </p:sp>
      <p:pic>
        <p:nvPicPr>
          <p:cNvPr id="2056" name="Picture 31" descr="company color"/>
          <p:cNvPicPr>
            <a:picLocks noChangeAspect="1" noChangeArrowheads="1"/>
          </p:cNvPicPr>
          <p:nvPr/>
        </p:nvPicPr>
        <p:blipFill>
          <a:blip r:embed="rId13" cstate="print"/>
          <a:srcRect/>
          <a:stretch>
            <a:fillRect/>
          </a:stretch>
        </p:blipFill>
        <p:spPr bwMode="auto">
          <a:xfrm>
            <a:off x="25400" y="6781800"/>
            <a:ext cx="9118600" cy="76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ransition>
    <p:fade/>
  </p:transition>
  <p:timing>
    <p:tnLst>
      <p:par>
        <p:cTn id="1" dur="indefinite" restart="never" nodeType="tmRoot"/>
      </p:par>
    </p:tnLst>
  </p:timing>
  <p:txStyles>
    <p:titleStyle>
      <a:lvl1pPr algn="l" rtl="0" eaLnBrk="0" fontAlgn="base" hangingPunct="0">
        <a:spcBef>
          <a:spcPct val="0"/>
        </a:spcBef>
        <a:spcAft>
          <a:spcPct val="0"/>
        </a:spcAft>
        <a:defRPr sz="2000" b="1">
          <a:solidFill>
            <a:srgbClr val="336600"/>
          </a:solidFill>
          <a:latin typeface="Arial" pitchFamily="34" charset="0"/>
          <a:ea typeface="+mj-ea"/>
          <a:cs typeface="Arial" pitchFamily="34" charset="0"/>
        </a:defRPr>
      </a:lvl1pPr>
      <a:lvl2pPr algn="l" rtl="0" eaLnBrk="0" fontAlgn="base" hangingPunct="0">
        <a:spcBef>
          <a:spcPct val="0"/>
        </a:spcBef>
        <a:spcAft>
          <a:spcPct val="0"/>
        </a:spcAft>
        <a:defRPr sz="2000" b="1">
          <a:solidFill>
            <a:srgbClr val="336600"/>
          </a:solidFill>
          <a:latin typeface="Arial" charset="0"/>
          <a:cs typeface="Arial" charset="0"/>
        </a:defRPr>
      </a:lvl2pPr>
      <a:lvl3pPr algn="l" rtl="0" eaLnBrk="0" fontAlgn="base" hangingPunct="0">
        <a:spcBef>
          <a:spcPct val="0"/>
        </a:spcBef>
        <a:spcAft>
          <a:spcPct val="0"/>
        </a:spcAft>
        <a:defRPr sz="2000" b="1">
          <a:solidFill>
            <a:srgbClr val="336600"/>
          </a:solidFill>
          <a:latin typeface="Arial" charset="0"/>
          <a:cs typeface="Arial" charset="0"/>
        </a:defRPr>
      </a:lvl3pPr>
      <a:lvl4pPr algn="l" rtl="0" eaLnBrk="0" fontAlgn="base" hangingPunct="0">
        <a:spcBef>
          <a:spcPct val="0"/>
        </a:spcBef>
        <a:spcAft>
          <a:spcPct val="0"/>
        </a:spcAft>
        <a:defRPr sz="2000" b="1">
          <a:solidFill>
            <a:srgbClr val="336600"/>
          </a:solidFill>
          <a:latin typeface="Arial" charset="0"/>
          <a:cs typeface="Arial" charset="0"/>
        </a:defRPr>
      </a:lvl4pPr>
      <a:lvl5pPr algn="l" rtl="0" eaLnBrk="0" fontAlgn="base" hangingPunct="0">
        <a:spcBef>
          <a:spcPct val="0"/>
        </a:spcBef>
        <a:spcAft>
          <a:spcPct val="0"/>
        </a:spcAft>
        <a:defRPr sz="2000" b="1">
          <a:solidFill>
            <a:srgbClr val="336600"/>
          </a:solidFill>
          <a:latin typeface="Arial" charset="0"/>
          <a:cs typeface="Arial" charset="0"/>
        </a:defRPr>
      </a:lvl5pPr>
      <a:lvl6pPr marL="457200" algn="l" rtl="0" eaLnBrk="1" fontAlgn="base" hangingPunct="1">
        <a:spcBef>
          <a:spcPct val="0"/>
        </a:spcBef>
        <a:spcAft>
          <a:spcPct val="0"/>
        </a:spcAft>
        <a:defRPr sz="2800" b="1">
          <a:solidFill>
            <a:schemeClr val="tx1"/>
          </a:solidFill>
          <a:latin typeface="Lucida Sans Unicode" pitchFamily="34" charset="0"/>
        </a:defRPr>
      </a:lvl6pPr>
      <a:lvl7pPr marL="914400" algn="l" rtl="0" eaLnBrk="1" fontAlgn="base" hangingPunct="1">
        <a:spcBef>
          <a:spcPct val="0"/>
        </a:spcBef>
        <a:spcAft>
          <a:spcPct val="0"/>
        </a:spcAft>
        <a:defRPr sz="2800" b="1">
          <a:solidFill>
            <a:schemeClr val="tx1"/>
          </a:solidFill>
          <a:latin typeface="Lucida Sans Unicode" pitchFamily="34" charset="0"/>
        </a:defRPr>
      </a:lvl7pPr>
      <a:lvl8pPr marL="1371600" algn="l" rtl="0" eaLnBrk="1" fontAlgn="base" hangingPunct="1">
        <a:spcBef>
          <a:spcPct val="0"/>
        </a:spcBef>
        <a:spcAft>
          <a:spcPct val="0"/>
        </a:spcAft>
        <a:defRPr sz="2800" b="1">
          <a:solidFill>
            <a:schemeClr val="tx1"/>
          </a:solidFill>
          <a:latin typeface="Lucida Sans Unicode" pitchFamily="34" charset="0"/>
        </a:defRPr>
      </a:lvl8pPr>
      <a:lvl9pPr marL="1828800" algn="l" rtl="0" eaLnBrk="1" fontAlgn="base" hangingPunct="1">
        <a:spcBef>
          <a:spcPct val="0"/>
        </a:spcBef>
        <a:spcAft>
          <a:spcPct val="0"/>
        </a:spcAft>
        <a:defRPr sz="2800" b="1">
          <a:solidFill>
            <a:schemeClr val="tx1"/>
          </a:solidFill>
          <a:latin typeface="Lucida Sans Unicode" pitchFamily="34" charset="0"/>
        </a:defRPr>
      </a:lvl9pPr>
    </p:titleStyle>
    <p:bodyStyle>
      <a:lvl1pPr marL="234950" indent="-234950" algn="l" rtl="0" eaLnBrk="0" fontAlgn="base" hangingPunct="0">
        <a:lnSpc>
          <a:spcPct val="130000"/>
        </a:lnSpc>
        <a:spcBef>
          <a:spcPct val="20000"/>
        </a:spcBef>
        <a:spcAft>
          <a:spcPct val="0"/>
        </a:spcAft>
        <a:buClr>
          <a:srgbClr val="606060"/>
        </a:buClr>
        <a:buFont typeface="Wingdings" pitchFamily="2" charset="2"/>
        <a:buChar char="q"/>
        <a:defRPr sz="1600" b="1">
          <a:solidFill>
            <a:srgbClr val="606060"/>
          </a:solidFill>
          <a:latin typeface="Arial" pitchFamily="34" charset="0"/>
          <a:ea typeface="+mn-ea"/>
          <a:cs typeface="Arial" pitchFamily="34" charset="0"/>
        </a:defRPr>
      </a:lvl1pPr>
      <a:lvl2pPr marL="692150" indent="-234950" algn="l" rtl="0" eaLnBrk="0" fontAlgn="base" hangingPunct="0">
        <a:lnSpc>
          <a:spcPct val="130000"/>
        </a:lnSpc>
        <a:spcBef>
          <a:spcPct val="20000"/>
        </a:spcBef>
        <a:spcAft>
          <a:spcPct val="0"/>
        </a:spcAft>
        <a:buClr>
          <a:srgbClr val="336600"/>
        </a:buClr>
        <a:buFont typeface="Wingdings" pitchFamily="2" charset="2"/>
        <a:buChar char="§"/>
        <a:defRPr sz="1600">
          <a:solidFill>
            <a:srgbClr val="606060"/>
          </a:solidFill>
          <a:latin typeface="Arial" pitchFamily="34" charset="0"/>
          <a:cs typeface="Arial" pitchFamily="34" charset="0"/>
        </a:defRPr>
      </a:lvl2pPr>
      <a:lvl3pPr marL="1143000" indent="-228600" algn="l" rtl="0" eaLnBrk="0" fontAlgn="base" hangingPunct="0">
        <a:lnSpc>
          <a:spcPct val="130000"/>
        </a:lnSpc>
        <a:spcBef>
          <a:spcPct val="20000"/>
        </a:spcBef>
        <a:spcAft>
          <a:spcPct val="0"/>
        </a:spcAft>
        <a:buClr>
          <a:srgbClr val="336600"/>
        </a:buClr>
        <a:buFont typeface="Arial" charset="0"/>
        <a:buChar char="–"/>
        <a:defRPr sz="1400">
          <a:solidFill>
            <a:srgbClr val="606060"/>
          </a:solidFill>
          <a:latin typeface="Arial" pitchFamily="34" charset="0"/>
          <a:cs typeface="Arial" pitchFamily="34" charset="0"/>
        </a:defRPr>
      </a:lvl3pPr>
      <a:lvl4pPr marL="1600200" indent="-228600" algn="l" rtl="0" eaLnBrk="0" fontAlgn="base" hangingPunct="0">
        <a:lnSpc>
          <a:spcPct val="130000"/>
        </a:lnSpc>
        <a:spcBef>
          <a:spcPct val="20000"/>
        </a:spcBef>
        <a:spcAft>
          <a:spcPct val="0"/>
        </a:spcAft>
        <a:buClr>
          <a:srgbClr val="6699FF"/>
        </a:buClr>
        <a:buFont typeface="Arial" charset="0"/>
        <a:buChar char="–"/>
        <a:defRPr sz="1200">
          <a:solidFill>
            <a:schemeClr val="tx1"/>
          </a:solidFill>
          <a:latin typeface="+mn-lt"/>
          <a:cs typeface="Arial" charset="0"/>
        </a:defRPr>
      </a:lvl4pPr>
      <a:lvl5pPr marL="2057400" indent="-228600" algn="l" rtl="0" eaLnBrk="0" fontAlgn="base" hangingPunct="0">
        <a:spcBef>
          <a:spcPct val="20000"/>
        </a:spcBef>
        <a:spcAft>
          <a:spcPct val="0"/>
        </a:spcAft>
        <a:buClr>
          <a:srgbClr val="4D4D4D"/>
        </a:buClr>
        <a:buFont typeface="Wingdings" pitchFamily="2" charset="2"/>
        <a:buChar char="§"/>
        <a:defRPr sz="2000">
          <a:solidFill>
            <a:schemeClr val="tx1"/>
          </a:solidFill>
          <a:latin typeface="Arial" charset="0"/>
          <a:cs typeface="Arial" charset="0"/>
        </a:defRPr>
      </a:lvl5pPr>
      <a:lvl6pPr marL="2514600" indent="-228600" algn="l" rtl="0" eaLnBrk="1" fontAlgn="base" hangingPunct="1">
        <a:spcBef>
          <a:spcPct val="20000"/>
        </a:spcBef>
        <a:spcAft>
          <a:spcPct val="0"/>
        </a:spcAft>
        <a:buClr>
          <a:srgbClr val="4D4D4D"/>
        </a:buClr>
        <a:buFont typeface="Wingdings" pitchFamily="2" charset="2"/>
        <a:buChar char="§"/>
        <a:defRPr sz="2000">
          <a:solidFill>
            <a:schemeClr val="tx1"/>
          </a:solidFill>
          <a:latin typeface="Arial" charset="0"/>
        </a:defRPr>
      </a:lvl6pPr>
      <a:lvl7pPr marL="2971800" indent="-228600" algn="l" rtl="0" eaLnBrk="1" fontAlgn="base" hangingPunct="1">
        <a:spcBef>
          <a:spcPct val="20000"/>
        </a:spcBef>
        <a:spcAft>
          <a:spcPct val="0"/>
        </a:spcAft>
        <a:buClr>
          <a:srgbClr val="4D4D4D"/>
        </a:buClr>
        <a:buFont typeface="Wingdings" pitchFamily="2" charset="2"/>
        <a:buChar char="§"/>
        <a:defRPr sz="2000">
          <a:solidFill>
            <a:schemeClr val="tx1"/>
          </a:solidFill>
          <a:latin typeface="Arial" charset="0"/>
        </a:defRPr>
      </a:lvl7pPr>
      <a:lvl8pPr marL="3429000" indent="-228600" algn="l" rtl="0" eaLnBrk="1" fontAlgn="base" hangingPunct="1">
        <a:spcBef>
          <a:spcPct val="20000"/>
        </a:spcBef>
        <a:spcAft>
          <a:spcPct val="0"/>
        </a:spcAft>
        <a:buClr>
          <a:srgbClr val="4D4D4D"/>
        </a:buClr>
        <a:buFont typeface="Wingdings" pitchFamily="2" charset="2"/>
        <a:buChar char="§"/>
        <a:defRPr sz="2000">
          <a:solidFill>
            <a:schemeClr val="tx1"/>
          </a:solidFill>
          <a:latin typeface="Arial" charset="0"/>
        </a:defRPr>
      </a:lvl8pPr>
      <a:lvl9pPr marL="3886200" indent="-228600" algn="l" rtl="0" eaLnBrk="1" fontAlgn="base" hangingPunct="1">
        <a:spcBef>
          <a:spcPct val="20000"/>
        </a:spcBef>
        <a:spcAft>
          <a:spcPct val="0"/>
        </a:spcAft>
        <a:buClr>
          <a:srgbClr val="4D4D4D"/>
        </a:buClr>
        <a:buFont typeface="Wingdings" pitchFamily="2" charset="2"/>
        <a:buChar char="§"/>
        <a:defRPr sz="2000">
          <a:solidFill>
            <a:schemeClr val="tx1"/>
          </a:solidFill>
          <a:latin typeface="Arial" charset="0"/>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p:cNvSpPr>
            <a:spLocks noGrp="1"/>
          </p:cNvSpPr>
          <p:nvPr>
            <p:ph type="subTitle" idx="1"/>
          </p:nvPr>
        </p:nvSpPr>
        <p:spPr>
          <a:xfrm>
            <a:off x="762000" y="3962400"/>
            <a:ext cx="6400800" cy="1185862"/>
          </a:xfrm>
        </p:spPr>
        <p:txBody>
          <a:bodyPr/>
          <a:lstStyle/>
          <a:p>
            <a:pPr eaLnBrk="1" hangingPunct="1">
              <a:spcBef>
                <a:spcPct val="0"/>
              </a:spcBef>
              <a:buFont typeface="Arial" charset="0"/>
              <a:buNone/>
            </a:pPr>
            <a:endParaRPr lang="id-ID" dirty="0" smtClean="0">
              <a:latin typeface="Arial" charset="0"/>
              <a:cs typeface="Arial" charset="0"/>
            </a:endParaRPr>
          </a:p>
          <a:p>
            <a:pPr eaLnBrk="1" hangingPunct="1">
              <a:buFont typeface="Arial" charset="0"/>
              <a:buNone/>
            </a:pPr>
            <a:endParaRPr lang="id-ID" dirty="0" smtClean="0">
              <a:latin typeface="Arial" charset="0"/>
              <a:cs typeface="Arial" charset="0"/>
            </a:endParaRPr>
          </a:p>
        </p:txBody>
      </p:sp>
      <p:sp>
        <p:nvSpPr>
          <p:cNvPr id="8" name="Rectangle 7"/>
          <p:cNvSpPr/>
          <p:nvPr/>
        </p:nvSpPr>
        <p:spPr>
          <a:xfrm>
            <a:off x="0" y="6654800"/>
            <a:ext cx="8215313" cy="1428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9" name="Rectangle 8"/>
          <p:cNvSpPr/>
          <p:nvPr/>
        </p:nvSpPr>
        <p:spPr>
          <a:xfrm>
            <a:off x="8215313" y="6654800"/>
            <a:ext cx="938212" cy="1428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6" name="Rectangle 4"/>
          <p:cNvSpPr>
            <a:spLocks noGrp="1" noChangeArrowheads="1"/>
          </p:cNvSpPr>
          <p:nvPr>
            <p:ph type="ctrTitle"/>
          </p:nvPr>
        </p:nvSpPr>
        <p:spPr>
          <a:xfrm>
            <a:off x="628651" y="533400"/>
            <a:ext cx="8134350" cy="2346325"/>
          </a:xfrm>
        </p:spPr>
        <p:txBody>
          <a:bodyPr/>
          <a:lstStyle/>
          <a:p>
            <a:pPr algn="ctr"/>
            <a:r>
              <a:rPr lang="en-US" sz="2400" dirty="0" smtClean="0">
                <a:solidFill>
                  <a:schemeClr val="accent2">
                    <a:lumMod val="75000"/>
                  </a:schemeClr>
                </a:solidFill>
              </a:rPr>
              <a:t>PPP projects in Energy Sector</a:t>
            </a:r>
            <a:br>
              <a:rPr lang="en-US" sz="2400" dirty="0" smtClean="0">
                <a:solidFill>
                  <a:schemeClr val="accent2">
                    <a:lumMod val="75000"/>
                  </a:schemeClr>
                </a:solidFill>
              </a:rPr>
            </a:br>
            <a:r>
              <a:rPr lang="en-US" sz="2400" dirty="0" smtClean="0">
                <a:solidFill>
                  <a:schemeClr val="accent2">
                    <a:lumMod val="75000"/>
                  </a:schemeClr>
                </a:solidFill>
              </a:rPr>
              <a:t>and related issues</a:t>
            </a:r>
            <a:endParaRPr lang="en-US" altLang="zh-TW" sz="2400" b="1" dirty="0" smtClean="0">
              <a:solidFill>
                <a:srgbClr val="006600"/>
              </a:solidFill>
              <a:ea typeface="新細明體" charset="-120"/>
            </a:endParaRPr>
          </a:p>
        </p:txBody>
      </p:sp>
      <p:sp>
        <p:nvSpPr>
          <p:cNvPr id="7" name="Rectangle 5"/>
          <p:cNvSpPr txBox="1">
            <a:spLocks noChangeArrowheads="1"/>
          </p:cNvSpPr>
          <p:nvPr/>
        </p:nvSpPr>
        <p:spPr bwMode="auto">
          <a:xfrm>
            <a:off x="677863" y="2776537"/>
            <a:ext cx="8618537" cy="5762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spcBef>
                <a:spcPct val="20000"/>
              </a:spcBef>
              <a:spcAft>
                <a:spcPct val="0"/>
              </a:spcAft>
              <a:buClr>
                <a:srgbClr val="004273"/>
              </a:buClr>
              <a:buSzTx/>
              <a:buFont typeface="Wingdings" charset="2"/>
              <a:buNone/>
              <a:tabLst/>
              <a:defRPr/>
            </a:pPr>
            <a:endParaRPr lang="id-ID" altLang="zh-TW" b="0" kern="0" dirty="0" smtClean="0">
              <a:solidFill>
                <a:schemeClr val="accent4">
                  <a:lumMod val="75000"/>
                  <a:lumOff val="25000"/>
                </a:schemeClr>
              </a:solidFill>
              <a:latin typeface="Arial" pitchFamily="34" charset="0"/>
              <a:ea typeface="新細明體" charset="-120"/>
              <a:cs typeface="Arial" pitchFamily="34" charset="0"/>
            </a:endParaRPr>
          </a:p>
          <a:p>
            <a:pPr marL="0" marR="0" lvl="0" indent="0" algn="l" defTabSz="914400" rtl="0" eaLnBrk="1" fontAlgn="base" latinLnBrk="0" hangingPunct="1">
              <a:spcBef>
                <a:spcPct val="20000"/>
              </a:spcBef>
              <a:spcAft>
                <a:spcPct val="0"/>
              </a:spcAft>
              <a:buClr>
                <a:srgbClr val="004273"/>
              </a:buClr>
              <a:buSzTx/>
              <a:buFont typeface="Wingdings" charset="2"/>
              <a:buNone/>
              <a:tabLst/>
              <a:defRPr/>
            </a:pPr>
            <a:r>
              <a:rPr kumimoji="0" lang="en-US" altLang="zh-TW" sz="1600" u="none" strike="noStrike" kern="0" cap="none" spc="0" normalizeH="0" noProof="0" dirty="0" smtClean="0">
                <a:ln>
                  <a:noFill/>
                </a:ln>
                <a:solidFill>
                  <a:srgbClr val="0070C0"/>
                </a:solidFill>
                <a:effectLst/>
                <a:uLnTx/>
                <a:uFillTx/>
                <a:latin typeface="Arial" pitchFamily="34" charset="0"/>
                <a:ea typeface="新細明體" charset="-120"/>
                <a:cs typeface="Arial" pitchFamily="34" charset="0"/>
              </a:rPr>
              <a:t>State Property Committee</a:t>
            </a:r>
            <a:endParaRPr kumimoji="0" lang="id-ID" altLang="zh-TW" sz="1400" u="none" strike="noStrike" kern="0" cap="none" spc="0" normalizeH="0" baseline="0" noProof="0" dirty="0" smtClean="0">
              <a:ln>
                <a:noFill/>
              </a:ln>
              <a:solidFill>
                <a:srgbClr val="0070C0"/>
              </a:solidFill>
              <a:effectLst/>
              <a:uLnTx/>
              <a:uFillTx/>
              <a:latin typeface="Arial" pitchFamily="34" charset="0"/>
              <a:ea typeface="新細明體" charset="-120"/>
              <a:cs typeface="Arial" pitchFamily="34" charset="0"/>
            </a:endParaRPr>
          </a:p>
          <a:p>
            <a:pPr marL="0" marR="0" lvl="0" indent="0" algn="l" defTabSz="914400" rtl="0" eaLnBrk="1" fontAlgn="base" latinLnBrk="0" hangingPunct="1">
              <a:spcBef>
                <a:spcPct val="20000"/>
              </a:spcBef>
              <a:spcAft>
                <a:spcPct val="0"/>
              </a:spcAft>
              <a:buClr>
                <a:srgbClr val="004273"/>
              </a:buClr>
              <a:buSzTx/>
              <a:buFont typeface="Wingdings" charset="2"/>
              <a:buNone/>
              <a:tabLst/>
              <a:defRPr/>
            </a:pPr>
            <a:r>
              <a:rPr kumimoji="0" lang="en-US" altLang="zh-TW" sz="1400" b="0" u="none" strike="noStrike" kern="0" cap="none" spc="0" normalizeH="0" noProof="0" dirty="0" smtClean="0">
                <a:ln>
                  <a:noFill/>
                </a:ln>
                <a:solidFill>
                  <a:srgbClr val="0070C0"/>
                </a:solidFill>
                <a:effectLst/>
                <a:uLnTx/>
                <a:uFillTx/>
                <a:latin typeface="Arial" pitchFamily="34" charset="0"/>
                <a:ea typeface="新細明體" charset="-120"/>
                <a:cs typeface="Arial" pitchFamily="34" charset="0"/>
              </a:rPr>
              <a:t> </a:t>
            </a:r>
            <a:r>
              <a:rPr kumimoji="0" lang="en-US" altLang="zh-TW" sz="1400" b="0" u="none" strike="noStrike" kern="0" cap="none" spc="0" normalizeH="0" noProof="0" dirty="0" smtClean="0">
                <a:ln>
                  <a:noFill/>
                </a:ln>
                <a:solidFill>
                  <a:srgbClr val="0070C0"/>
                </a:solidFill>
                <a:effectLst/>
                <a:uLnTx/>
                <a:uFillTx/>
                <a:latin typeface="Arial" pitchFamily="34" charset="0"/>
                <a:ea typeface="新細明體" charset="-120"/>
                <a:cs typeface="Arial" pitchFamily="34" charset="0"/>
              </a:rPr>
              <a:t>May </a:t>
            </a:r>
            <a:r>
              <a:rPr kumimoji="0" lang="id-ID" altLang="zh-TW" sz="1400" b="0" u="none" strike="noStrike" kern="0" cap="none" spc="0" normalizeH="0" noProof="0" dirty="0" smtClean="0">
                <a:ln>
                  <a:noFill/>
                </a:ln>
                <a:solidFill>
                  <a:srgbClr val="0070C0"/>
                </a:solidFill>
                <a:effectLst/>
                <a:uLnTx/>
                <a:uFillTx/>
                <a:latin typeface="Arial" pitchFamily="34" charset="0"/>
                <a:ea typeface="新細明體" charset="-120"/>
                <a:cs typeface="Arial" pitchFamily="34" charset="0"/>
              </a:rPr>
              <a:t>15</a:t>
            </a:r>
            <a:r>
              <a:rPr kumimoji="0" lang="en-US" altLang="zh-TW" sz="1400" b="0" u="none" strike="noStrike" kern="0" cap="none" spc="0" normalizeH="0" noProof="0" dirty="0" smtClean="0">
                <a:ln>
                  <a:noFill/>
                </a:ln>
                <a:solidFill>
                  <a:srgbClr val="0070C0"/>
                </a:solidFill>
                <a:effectLst/>
                <a:uLnTx/>
                <a:uFillTx/>
                <a:latin typeface="Arial" pitchFamily="34" charset="0"/>
                <a:ea typeface="新細明體" charset="-120"/>
                <a:cs typeface="Arial" pitchFamily="34" charset="0"/>
              </a:rPr>
              <a:t>, 2012</a:t>
            </a:r>
            <a:endParaRPr kumimoji="0" lang="en-US" altLang="zh-TW" b="0" u="none" strike="noStrike" kern="0" cap="none" spc="0" normalizeH="0" baseline="0" noProof="0" dirty="0" smtClean="0">
              <a:ln>
                <a:noFill/>
              </a:ln>
              <a:solidFill>
                <a:srgbClr val="0070C0"/>
              </a:solidFill>
              <a:effectLst/>
              <a:uLnTx/>
              <a:uFillTx/>
              <a:latin typeface="Arial" pitchFamily="34" charset="0"/>
              <a:ea typeface="新細明體" charset="-120"/>
              <a:cs typeface="Arial"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468313" y="1219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34950" marR="0" lvl="0" indent="-234950" algn="l" defTabSz="914400" rtl="0" eaLnBrk="1" fontAlgn="base" latinLnBrk="0" hangingPunct="1">
              <a:lnSpc>
                <a:spcPct val="130000"/>
              </a:lnSpc>
              <a:spcBef>
                <a:spcPct val="20000"/>
              </a:spcBef>
              <a:spcAft>
                <a:spcPct val="0"/>
              </a:spcAft>
              <a:buClr>
                <a:srgbClr val="606060"/>
              </a:buClr>
              <a:buSzTx/>
              <a:buFont typeface="Wingdings" pitchFamily="2" charset="2"/>
              <a:buNone/>
              <a:tabLst/>
              <a:defRPr/>
            </a:pPr>
            <a:endParaRPr kumimoji="0" lang="en-US" sz="3000" b="1" i="0" u="none" strike="noStrike" kern="0" cap="none" spc="0" normalizeH="0" baseline="0" noProof="0" dirty="0" smtClean="0">
              <a:ln>
                <a:noFill/>
              </a:ln>
              <a:solidFill>
                <a:srgbClr val="002060"/>
              </a:solidFill>
              <a:effectLst/>
              <a:uLnTx/>
              <a:uFillTx/>
              <a:latin typeface="Arial" charset="0"/>
              <a:ea typeface="+mn-ea"/>
              <a:cs typeface="Arial" charset="0"/>
            </a:endParaRPr>
          </a:p>
          <a:p>
            <a:pPr marL="234950" marR="0" lvl="0" indent="-234950" algn="l" defTabSz="914400" rtl="0" eaLnBrk="1" fontAlgn="base" latinLnBrk="0" hangingPunct="1">
              <a:lnSpc>
                <a:spcPct val="130000"/>
              </a:lnSpc>
              <a:spcBef>
                <a:spcPct val="20000"/>
              </a:spcBef>
              <a:spcAft>
                <a:spcPct val="0"/>
              </a:spcAft>
              <a:buClr>
                <a:srgbClr val="606060"/>
              </a:buClr>
              <a:buSzTx/>
              <a:buFont typeface="Wingdings" pitchFamily="2" charset="2"/>
              <a:buNone/>
              <a:tabLst/>
              <a:defRPr/>
            </a:pPr>
            <a:endParaRPr kumimoji="0" lang="en-US" sz="3000" b="1" i="0" u="none" strike="noStrike" kern="0" cap="none" spc="0" normalizeH="0" baseline="0" noProof="0" dirty="0" smtClean="0">
              <a:ln>
                <a:noFill/>
              </a:ln>
              <a:solidFill>
                <a:srgbClr val="002060"/>
              </a:solidFill>
              <a:effectLst/>
              <a:uLnTx/>
              <a:uFillTx/>
              <a:latin typeface="Arial" charset="0"/>
              <a:ea typeface="+mn-ea"/>
              <a:cs typeface="Arial" charset="0"/>
            </a:endParaRPr>
          </a:p>
          <a:p>
            <a:pPr marL="234950" marR="0" lvl="0" indent="-234950" algn="ctr" defTabSz="914400" rtl="0" eaLnBrk="1" fontAlgn="base" latinLnBrk="0" hangingPunct="1">
              <a:lnSpc>
                <a:spcPct val="130000"/>
              </a:lnSpc>
              <a:spcBef>
                <a:spcPct val="20000"/>
              </a:spcBef>
              <a:spcAft>
                <a:spcPct val="0"/>
              </a:spcAft>
              <a:buClr>
                <a:srgbClr val="606060"/>
              </a:buClr>
              <a:buSzTx/>
              <a:buFont typeface="Wingdings" pitchFamily="2" charset="2"/>
              <a:buNone/>
              <a:tabLst/>
              <a:defRPr/>
            </a:pPr>
            <a:r>
              <a:rPr kumimoji="0" lang="en-US" sz="3000" b="1" i="0" u="none" strike="noStrike" kern="0" cap="none" spc="0" normalizeH="0" baseline="0" noProof="0" dirty="0" smtClean="0">
                <a:ln>
                  <a:noFill/>
                </a:ln>
                <a:solidFill>
                  <a:srgbClr val="002060"/>
                </a:solidFill>
                <a:effectLst/>
                <a:uLnTx/>
                <a:uFillTx/>
                <a:latin typeface="Arial" charset="0"/>
                <a:ea typeface="+mn-ea"/>
                <a:cs typeface="Arial" charset="0"/>
              </a:rPr>
              <a:t>Thank you!</a:t>
            </a:r>
            <a:endParaRPr kumimoji="0" lang="en-US" sz="3000" b="1" i="0" u="none" strike="noStrike" kern="0" cap="none" spc="0" normalizeH="0" baseline="0" noProof="0" dirty="0" smtClean="0">
              <a:ln>
                <a:noFill/>
              </a:ln>
              <a:solidFill>
                <a:srgbClr val="002060"/>
              </a:solidFill>
              <a:effectLst/>
              <a:uLnTx/>
              <a:uFillTx/>
              <a:latin typeface="Arial" charset="0"/>
              <a:ea typeface="+mn-ea"/>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1261750" y="2667000"/>
            <a:ext cx="6553200" cy="1219200"/>
          </a:xfrm>
          <a:prstGeom prst="rect">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4" name="Content Placeholder 2"/>
          <p:cNvSpPr txBox="1">
            <a:spLocks/>
          </p:cNvSpPr>
          <p:nvPr/>
        </p:nvSpPr>
        <p:spPr bwMode="auto">
          <a:xfrm>
            <a:off x="468313" y="1219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34950" marR="0" lvl="0" indent="-234950" algn="l" defTabSz="914400" rtl="0" eaLnBrk="1" fontAlgn="base" latinLnBrk="0" hangingPunct="1">
              <a:spcBef>
                <a:spcPct val="20000"/>
              </a:spcBef>
              <a:spcAft>
                <a:spcPct val="0"/>
              </a:spcAft>
              <a:buClr>
                <a:srgbClr val="606060"/>
              </a:buClr>
              <a:buSzTx/>
              <a:buFont typeface="Wingdings" pitchFamily="2" charset="2"/>
              <a:buNone/>
              <a:tabLst/>
              <a:defRPr/>
            </a:pPr>
            <a:endParaRPr kumimoji="0" lang="en-US" sz="2800" b="1" i="0" u="none" strike="noStrike" kern="0" cap="none" spc="0" normalizeH="0" baseline="0" noProof="0" dirty="0" smtClean="0">
              <a:ln>
                <a:noFill/>
              </a:ln>
              <a:solidFill>
                <a:schemeClr val="bg1"/>
              </a:solidFill>
              <a:effectLst/>
              <a:uLnTx/>
              <a:uFillTx/>
              <a:latin typeface="Arial" charset="0"/>
              <a:ea typeface="+mn-ea"/>
              <a:cs typeface="Arial" charset="0"/>
            </a:endParaRPr>
          </a:p>
          <a:p>
            <a:pPr marL="234950" marR="0" lvl="0" indent="-234950" algn="l" defTabSz="914400" rtl="0" eaLnBrk="1" fontAlgn="base" latinLnBrk="0" hangingPunct="1">
              <a:spcBef>
                <a:spcPct val="20000"/>
              </a:spcBef>
              <a:spcAft>
                <a:spcPct val="0"/>
              </a:spcAft>
              <a:buClr>
                <a:srgbClr val="606060"/>
              </a:buClr>
              <a:buSzTx/>
              <a:buFont typeface="Wingdings" pitchFamily="2" charset="2"/>
              <a:buNone/>
              <a:tabLst/>
              <a:defRPr/>
            </a:pPr>
            <a:endParaRPr kumimoji="0" lang="en-US" sz="2800" b="1" i="0" u="none" strike="noStrike" kern="0" cap="none" spc="0" normalizeH="0" baseline="0" noProof="0" dirty="0" smtClean="0">
              <a:ln>
                <a:noFill/>
              </a:ln>
              <a:solidFill>
                <a:schemeClr val="bg1"/>
              </a:solidFill>
              <a:effectLst/>
              <a:uLnTx/>
              <a:uFillTx/>
              <a:latin typeface="Arial" charset="0"/>
              <a:ea typeface="+mn-ea"/>
              <a:cs typeface="Arial" charset="0"/>
            </a:endParaRPr>
          </a:p>
          <a:p>
            <a:pPr marL="234950" marR="0" lvl="0" indent="-234950" algn="ctr" defTabSz="914400" rtl="0" eaLnBrk="1" fontAlgn="base" latinLnBrk="0" hangingPunct="1">
              <a:spcBef>
                <a:spcPct val="20000"/>
              </a:spcBef>
              <a:spcAft>
                <a:spcPct val="0"/>
              </a:spcAft>
              <a:buClr>
                <a:srgbClr val="606060"/>
              </a:buClr>
              <a:buSzTx/>
              <a:buFont typeface="Wingdings" pitchFamily="2" charset="2"/>
              <a:buNone/>
              <a:tabLst/>
              <a:defRPr/>
            </a:pPr>
            <a:endParaRPr kumimoji="0" lang="en-US" sz="2800" b="1" i="0" u="none" strike="noStrike" kern="0" cap="none" spc="0" normalizeH="0" baseline="0" noProof="0" dirty="0" smtClean="0">
              <a:ln>
                <a:noFill/>
              </a:ln>
              <a:solidFill>
                <a:schemeClr val="bg1"/>
              </a:solidFill>
              <a:effectLst/>
              <a:uLnTx/>
              <a:uFillTx/>
              <a:latin typeface="Arial" charset="0"/>
              <a:ea typeface="+mn-ea"/>
              <a:cs typeface="Arial" charset="0"/>
            </a:endParaRPr>
          </a:p>
          <a:p>
            <a:pPr marL="234950" marR="0" lvl="0" indent="-234950" algn="ctr" defTabSz="914400" rtl="0" eaLnBrk="1" fontAlgn="base" latinLnBrk="0" hangingPunct="1">
              <a:spcBef>
                <a:spcPct val="20000"/>
              </a:spcBef>
              <a:spcAft>
                <a:spcPct val="0"/>
              </a:spcAft>
              <a:buClr>
                <a:srgbClr val="606060"/>
              </a:buClr>
              <a:buSzTx/>
              <a:buFont typeface="Wingdings" pitchFamily="2" charset="2"/>
              <a:buNone/>
              <a:tabLst/>
              <a:defRPr/>
            </a:pPr>
            <a:r>
              <a:rPr lang="en-US" sz="2000" kern="0" dirty="0" smtClean="0">
                <a:solidFill>
                  <a:schemeClr val="bg1"/>
                </a:solidFill>
              </a:rPr>
              <a:t>Infrastructure Investment Needs and</a:t>
            </a:r>
          </a:p>
          <a:p>
            <a:pPr marL="234950" marR="0" lvl="0" indent="-234950" algn="ctr" defTabSz="914400" rtl="0" eaLnBrk="1" fontAlgn="base" latinLnBrk="0" hangingPunct="1">
              <a:spcBef>
                <a:spcPct val="20000"/>
              </a:spcBef>
              <a:spcAft>
                <a:spcPct val="0"/>
              </a:spcAft>
              <a:buClr>
                <a:srgbClr val="606060"/>
              </a:buClr>
              <a:buSzTx/>
              <a:buFont typeface="Wingdings" pitchFamily="2" charset="2"/>
              <a:buNone/>
              <a:tabLst/>
              <a:defRPr/>
            </a:pPr>
            <a:r>
              <a:rPr lang="en-US" sz="2000" kern="0" dirty="0" smtClean="0">
                <a:solidFill>
                  <a:schemeClr val="bg1"/>
                </a:solidFill>
              </a:rPr>
              <a:t>Energy Sector</a:t>
            </a:r>
            <a:endParaRPr kumimoji="0" lang="en-US" sz="2000" b="1" i="0" u="none" strike="noStrike" kern="0" cap="none" spc="0" normalizeH="0" baseline="0" noProof="0" dirty="0" smtClean="0">
              <a:ln>
                <a:noFill/>
              </a:ln>
              <a:solidFill>
                <a:schemeClr val="bg1"/>
              </a:solidFill>
              <a:effectLst/>
              <a:uLnTx/>
              <a:uFillTx/>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801618" y="1287671"/>
            <a:ext cx="5342382" cy="4732129"/>
            <a:chOff x="3801618" y="1211471"/>
            <a:chExt cx="5342382" cy="4732129"/>
          </a:xfrm>
        </p:grpSpPr>
        <p:pic>
          <p:nvPicPr>
            <p:cNvPr id="645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1618" y="1211471"/>
              <a:ext cx="5266182" cy="4610702"/>
            </a:xfrm>
            <a:prstGeom prst="rect">
              <a:avLst/>
            </a:prstGeom>
            <a:noFill/>
            <a:ln w="127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bwMode="auto">
            <a:xfrm>
              <a:off x="3801618" y="1211471"/>
              <a:ext cx="84582" cy="473212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5" name="Rectangle 4"/>
            <p:cNvSpPr/>
            <p:nvPr/>
          </p:nvSpPr>
          <p:spPr bwMode="auto">
            <a:xfrm>
              <a:off x="3843909" y="1211471"/>
              <a:ext cx="5223891" cy="4571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9001124" y="1211471"/>
              <a:ext cx="142876" cy="473212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3801618" y="5791200"/>
              <a:ext cx="5199506" cy="12142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sp>
        <p:nvSpPr>
          <p:cNvPr id="4099" name="Content Placeholder 2"/>
          <p:cNvSpPr>
            <a:spLocks noGrp="1"/>
          </p:cNvSpPr>
          <p:nvPr>
            <p:ph sz="quarter" idx="4294967295"/>
          </p:nvPr>
        </p:nvSpPr>
        <p:spPr>
          <a:xfrm>
            <a:off x="500034" y="1295400"/>
            <a:ext cx="8158162" cy="4247856"/>
          </a:xfrm>
        </p:spPr>
        <p:txBody>
          <a:bodyPr>
            <a:normAutofit/>
          </a:bodyPr>
          <a:lstStyle/>
          <a:p>
            <a:pPr>
              <a:lnSpc>
                <a:spcPct val="100000"/>
              </a:lnSpc>
              <a:spcBef>
                <a:spcPts val="0"/>
              </a:spcBef>
              <a:spcAft>
                <a:spcPts val="600"/>
              </a:spcAft>
              <a:buClr>
                <a:schemeClr val="accent4">
                  <a:lumMod val="90000"/>
                  <a:lumOff val="10000"/>
                </a:schemeClr>
              </a:buClr>
            </a:pPr>
            <a:r>
              <a:rPr lang="en-US" b="0" dirty="0" smtClean="0">
                <a:solidFill>
                  <a:schemeClr val="tx1"/>
                </a:solidFill>
              </a:rPr>
              <a:t>Mongolia ranked at 96 out of 12 countries</a:t>
            </a:r>
            <a:r>
              <a:rPr lang="mn-MN" b="0" dirty="0" smtClean="0">
                <a:solidFill>
                  <a:schemeClr val="tx1"/>
                </a:solidFill>
              </a:rPr>
              <a:t> </a:t>
            </a:r>
            <a:endParaRPr lang="mn-MN" b="0" dirty="0" smtClean="0">
              <a:solidFill>
                <a:schemeClr val="tx1"/>
              </a:solidFill>
            </a:endParaRPr>
          </a:p>
          <a:p>
            <a:pPr marL="0" indent="0">
              <a:lnSpc>
                <a:spcPct val="100000"/>
              </a:lnSpc>
              <a:spcBef>
                <a:spcPts val="0"/>
              </a:spcBef>
              <a:spcAft>
                <a:spcPts val="600"/>
              </a:spcAft>
              <a:buClr>
                <a:schemeClr val="accent4">
                  <a:lumMod val="90000"/>
                  <a:lumOff val="10000"/>
                </a:schemeClr>
              </a:buClr>
              <a:buNone/>
            </a:pPr>
            <a:r>
              <a:rPr lang="mn-MN" b="0" dirty="0" smtClean="0">
                <a:solidFill>
                  <a:schemeClr val="tx1"/>
                </a:solidFill>
              </a:rPr>
              <a:t>     </a:t>
            </a:r>
            <a:r>
              <a:rPr lang="en-US" b="0" dirty="0" smtClean="0">
                <a:solidFill>
                  <a:schemeClr val="tx1"/>
                </a:solidFill>
              </a:rPr>
              <a:t>according to the</a:t>
            </a:r>
          </a:p>
          <a:p>
            <a:pPr marL="0" indent="0">
              <a:lnSpc>
                <a:spcPct val="100000"/>
              </a:lnSpc>
              <a:spcBef>
                <a:spcPts val="0"/>
              </a:spcBef>
              <a:spcAft>
                <a:spcPts val="600"/>
              </a:spcAft>
              <a:buClr>
                <a:schemeClr val="accent4">
                  <a:lumMod val="90000"/>
                  <a:lumOff val="10000"/>
                </a:schemeClr>
              </a:buClr>
              <a:buNone/>
            </a:pPr>
            <a:r>
              <a:rPr lang="en-US" b="0" dirty="0">
                <a:solidFill>
                  <a:schemeClr val="tx1"/>
                </a:solidFill>
              </a:rPr>
              <a:t> </a:t>
            </a:r>
            <a:r>
              <a:rPr lang="en-US" b="0" dirty="0" smtClean="0">
                <a:solidFill>
                  <a:schemeClr val="tx1"/>
                </a:solidFill>
              </a:rPr>
              <a:t>    Global Competitiveness Index</a:t>
            </a:r>
            <a:endParaRPr lang="en-US" b="0" dirty="0" smtClean="0">
              <a:solidFill>
                <a:schemeClr val="tx1"/>
              </a:solidFill>
            </a:endParaRPr>
          </a:p>
          <a:p>
            <a:pPr>
              <a:lnSpc>
                <a:spcPct val="100000"/>
              </a:lnSpc>
              <a:spcBef>
                <a:spcPts val="0"/>
              </a:spcBef>
              <a:spcAft>
                <a:spcPts val="600"/>
              </a:spcAft>
              <a:buClr>
                <a:schemeClr val="accent4">
                  <a:lumMod val="90000"/>
                  <a:lumOff val="10000"/>
                </a:schemeClr>
              </a:buClr>
            </a:pPr>
            <a:endParaRPr lang="en-US" b="0" dirty="0" smtClean="0">
              <a:solidFill>
                <a:schemeClr val="tx1"/>
              </a:solidFill>
            </a:endParaRPr>
          </a:p>
          <a:p>
            <a:pPr>
              <a:lnSpc>
                <a:spcPct val="100000"/>
              </a:lnSpc>
              <a:spcBef>
                <a:spcPts val="0"/>
              </a:spcBef>
              <a:spcAft>
                <a:spcPts val="600"/>
              </a:spcAft>
              <a:buClr>
                <a:schemeClr val="accent4">
                  <a:lumMod val="90000"/>
                  <a:lumOff val="10000"/>
                </a:schemeClr>
              </a:buClr>
            </a:pPr>
            <a:r>
              <a:rPr lang="en-US" b="0" dirty="0" smtClean="0">
                <a:solidFill>
                  <a:schemeClr val="tx1"/>
                </a:solidFill>
              </a:rPr>
              <a:t>Infrastructure is the lowest scored</a:t>
            </a:r>
            <a:r>
              <a:rPr lang="mn-MN" b="0" dirty="0" smtClean="0">
                <a:solidFill>
                  <a:schemeClr val="tx1"/>
                </a:solidFill>
              </a:rPr>
              <a:t> </a:t>
            </a:r>
            <a:endParaRPr lang="mn-MN" b="0" dirty="0" smtClean="0">
              <a:solidFill>
                <a:schemeClr val="tx1"/>
              </a:solidFill>
            </a:endParaRPr>
          </a:p>
          <a:p>
            <a:pPr marL="0" indent="0">
              <a:lnSpc>
                <a:spcPct val="100000"/>
              </a:lnSpc>
              <a:spcBef>
                <a:spcPts val="0"/>
              </a:spcBef>
              <a:spcAft>
                <a:spcPts val="600"/>
              </a:spcAft>
              <a:buClr>
                <a:schemeClr val="accent4">
                  <a:lumMod val="90000"/>
                  <a:lumOff val="10000"/>
                </a:schemeClr>
              </a:buClr>
              <a:buNone/>
            </a:pPr>
            <a:r>
              <a:rPr lang="mn-MN" b="0" dirty="0" smtClean="0">
                <a:solidFill>
                  <a:schemeClr val="tx1"/>
                </a:solidFill>
              </a:rPr>
              <a:t>     </a:t>
            </a:r>
            <a:r>
              <a:rPr lang="en-US" b="0" dirty="0" smtClean="0">
                <a:solidFill>
                  <a:schemeClr val="tx1"/>
                </a:solidFill>
              </a:rPr>
              <a:t>indicator except Market Size</a:t>
            </a:r>
            <a:r>
              <a:rPr lang="id-ID" b="0" dirty="0" smtClean="0">
                <a:solidFill>
                  <a:schemeClr val="tx1"/>
                </a:solidFill>
              </a:rPr>
              <a:t> </a:t>
            </a:r>
            <a:endParaRPr lang="en-US" b="0" dirty="0" smtClean="0">
              <a:solidFill>
                <a:schemeClr val="tx1"/>
              </a:solidFill>
            </a:endParaRPr>
          </a:p>
          <a:p>
            <a:pPr>
              <a:spcAft>
                <a:spcPts val="600"/>
              </a:spcAft>
              <a:buClr>
                <a:schemeClr val="accent4">
                  <a:lumMod val="90000"/>
                  <a:lumOff val="10000"/>
                </a:schemeClr>
              </a:buClr>
            </a:pPr>
            <a:endParaRPr lang="en-US" b="0" dirty="0" smtClean="0">
              <a:solidFill>
                <a:schemeClr val="tx1"/>
              </a:solidFill>
            </a:endParaRPr>
          </a:p>
          <a:p>
            <a:pPr>
              <a:lnSpc>
                <a:spcPct val="100000"/>
              </a:lnSpc>
              <a:spcBef>
                <a:spcPts val="0"/>
              </a:spcBef>
              <a:spcAft>
                <a:spcPts val="600"/>
              </a:spcAft>
              <a:buClr>
                <a:schemeClr val="accent4">
                  <a:lumMod val="90000"/>
                  <a:lumOff val="10000"/>
                </a:schemeClr>
              </a:buClr>
            </a:pPr>
            <a:r>
              <a:rPr lang="en-US" b="0" dirty="0">
                <a:solidFill>
                  <a:schemeClr val="tx1"/>
                </a:solidFill>
              </a:rPr>
              <a:t>Mongolia is facing enormous </a:t>
            </a:r>
          </a:p>
          <a:p>
            <a:pPr marL="0" indent="0">
              <a:lnSpc>
                <a:spcPct val="100000"/>
              </a:lnSpc>
              <a:spcBef>
                <a:spcPts val="0"/>
              </a:spcBef>
              <a:spcAft>
                <a:spcPts val="600"/>
              </a:spcAft>
              <a:buClr>
                <a:schemeClr val="accent4">
                  <a:lumMod val="90000"/>
                  <a:lumOff val="10000"/>
                </a:schemeClr>
              </a:buClr>
              <a:buNone/>
            </a:pPr>
            <a:r>
              <a:rPr lang="en-US" b="0" dirty="0">
                <a:solidFill>
                  <a:schemeClr val="tx1"/>
                </a:solidFill>
              </a:rPr>
              <a:t>     infrastructure gap in UB, in </a:t>
            </a:r>
            <a:r>
              <a:rPr lang="en-US" b="0" dirty="0" smtClean="0">
                <a:solidFill>
                  <a:schemeClr val="tx1"/>
                </a:solidFill>
              </a:rPr>
              <a:t>rural</a:t>
            </a:r>
          </a:p>
          <a:p>
            <a:pPr marL="0" indent="0">
              <a:lnSpc>
                <a:spcPct val="100000"/>
              </a:lnSpc>
              <a:spcBef>
                <a:spcPts val="0"/>
              </a:spcBef>
              <a:spcAft>
                <a:spcPts val="600"/>
              </a:spcAft>
              <a:buClr>
                <a:schemeClr val="accent4">
                  <a:lumMod val="90000"/>
                  <a:lumOff val="10000"/>
                </a:schemeClr>
              </a:buClr>
              <a:buNone/>
            </a:pPr>
            <a:r>
              <a:rPr lang="en-US" b="0" dirty="0" smtClean="0">
                <a:solidFill>
                  <a:schemeClr val="tx1"/>
                </a:solidFill>
              </a:rPr>
              <a:t>    areas</a:t>
            </a:r>
            <a:r>
              <a:rPr lang="en-US" b="0" dirty="0">
                <a:solidFill>
                  <a:schemeClr val="tx1"/>
                </a:solidFill>
              </a:rPr>
              <a:t>:</a:t>
            </a:r>
          </a:p>
          <a:p>
            <a:pPr marL="0" indent="0">
              <a:lnSpc>
                <a:spcPct val="100000"/>
              </a:lnSpc>
              <a:spcBef>
                <a:spcPts val="0"/>
              </a:spcBef>
              <a:spcAft>
                <a:spcPts val="600"/>
              </a:spcAft>
              <a:buClr>
                <a:schemeClr val="accent4">
                  <a:lumMod val="90000"/>
                  <a:lumOff val="10000"/>
                </a:schemeClr>
              </a:buClr>
              <a:buNone/>
            </a:pPr>
            <a:r>
              <a:rPr lang="en-US" b="0" dirty="0">
                <a:solidFill>
                  <a:schemeClr val="tx1"/>
                </a:solidFill>
              </a:rPr>
              <a:t>     in power generation and transmission</a:t>
            </a:r>
          </a:p>
          <a:p>
            <a:pPr marL="0" indent="0">
              <a:lnSpc>
                <a:spcPct val="100000"/>
              </a:lnSpc>
              <a:spcBef>
                <a:spcPts val="0"/>
              </a:spcBef>
              <a:spcAft>
                <a:spcPts val="600"/>
              </a:spcAft>
              <a:buClr>
                <a:schemeClr val="accent4">
                  <a:lumMod val="90000"/>
                  <a:lumOff val="10000"/>
                </a:schemeClr>
              </a:buClr>
              <a:buNone/>
            </a:pPr>
            <a:r>
              <a:rPr lang="en-US" b="0" dirty="0">
                <a:solidFill>
                  <a:schemeClr val="tx1"/>
                </a:solidFill>
              </a:rPr>
              <a:t>     transport and general municipal sectors</a:t>
            </a:r>
            <a:endParaRPr lang="id-ID" b="0" dirty="0">
              <a:solidFill>
                <a:schemeClr val="tx1"/>
              </a:solidFill>
            </a:endParaRPr>
          </a:p>
        </p:txBody>
      </p:sp>
      <p:sp>
        <p:nvSpPr>
          <p:cNvPr id="26" name="Title 1"/>
          <p:cNvSpPr>
            <a:spLocks noGrp="1"/>
          </p:cNvSpPr>
          <p:nvPr>
            <p:ph type="title"/>
          </p:nvPr>
        </p:nvSpPr>
        <p:spPr>
          <a:xfrm>
            <a:off x="457200" y="228600"/>
            <a:ext cx="8210550" cy="838200"/>
          </a:xfrm>
        </p:spPr>
        <p:txBody>
          <a:bodyPr rtlCol="0">
            <a:noAutofit/>
          </a:bodyPr>
          <a:lstStyle/>
          <a:p>
            <a:pPr algn="l" fontAlgn="auto">
              <a:spcAft>
                <a:spcPts val="0"/>
              </a:spcAft>
              <a:defRPr/>
            </a:pPr>
            <a:r>
              <a:rPr lang="en-US" sz="1800" dirty="0" smtClean="0">
                <a:solidFill>
                  <a:schemeClr val="accent2">
                    <a:lumMod val="75000"/>
                  </a:schemeClr>
                </a:solidFill>
              </a:rPr>
              <a:t>Current situation of Mongolian development</a:t>
            </a:r>
            <a:endParaRPr lang="id-ID" sz="1800" b="1" dirty="0" smtClean="0">
              <a:solidFill>
                <a:schemeClr val="accent2">
                  <a:lumMod val="75000"/>
                </a:schemeClr>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6215074" y="4852896"/>
            <a:ext cx="2571768" cy="71438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 name="Rectangle 3"/>
          <p:cNvSpPr>
            <a:spLocks noChangeArrowheads="1"/>
          </p:cNvSpPr>
          <p:nvPr/>
        </p:nvSpPr>
        <p:spPr bwMode="auto">
          <a:xfrm>
            <a:off x="5506815" y="5849779"/>
            <a:ext cx="3109128" cy="246221"/>
          </a:xfrm>
          <a:prstGeom prst="rect">
            <a:avLst/>
          </a:prstGeom>
          <a:noFill/>
          <a:ln w="9525">
            <a:noFill/>
            <a:miter lim="800000"/>
            <a:headEnd/>
            <a:tailEnd/>
          </a:ln>
        </p:spPr>
        <p:txBody>
          <a:bodyPr wrap="square">
            <a:spAutoFit/>
          </a:bodyPr>
          <a:lstStyle/>
          <a:p>
            <a:pPr algn="r" fontAlgn="auto">
              <a:spcBef>
                <a:spcPts val="0"/>
              </a:spcBef>
              <a:spcAft>
                <a:spcPts val="0"/>
              </a:spcAft>
              <a:defRPr/>
            </a:pPr>
            <a:r>
              <a:rPr lang="id-ID" sz="1000" b="0" i="1" dirty="0">
                <a:latin typeface="Arial" pitchFamily="34" charset="0"/>
                <a:cs typeface="Arial" pitchFamily="34" charset="0"/>
              </a:rPr>
              <a:t>Source: </a:t>
            </a:r>
            <a:r>
              <a:rPr lang="en-US" sz="1000" b="0" i="1" dirty="0">
                <a:latin typeface="Arial" pitchFamily="34" charset="0"/>
                <a:cs typeface="Arial" pitchFamily="34" charset="0"/>
              </a:rPr>
              <a:t>National Statistics Office of Mongolia</a:t>
            </a:r>
            <a:endParaRPr lang="id-ID" sz="1000" b="0" i="1" dirty="0">
              <a:latin typeface="Arial" pitchFamily="34" charset="0"/>
              <a:cs typeface="Arial" pitchFamily="34" charset="0"/>
            </a:endParaRPr>
          </a:p>
        </p:txBody>
      </p:sp>
      <p:sp>
        <p:nvSpPr>
          <p:cNvPr id="22" name=" 3"/>
          <p:cNvSpPr/>
          <p:nvPr/>
        </p:nvSpPr>
        <p:spPr>
          <a:xfrm>
            <a:off x="525845" y="1295400"/>
            <a:ext cx="7760931" cy="4343314"/>
          </a:xfrm>
          <a:prstGeom prst="swooshArrow">
            <a:avLst>
              <a:gd name="adj1" fmla="val 25000"/>
              <a:gd name="adj2" fmla="val 25000"/>
            </a:avLst>
          </a:prstGeom>
          <a:solidFill>
            <a:srgbClr val="FF9900"/>
          </a:solidFill>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23" name="Oval 22"/>
          <p:cNvSpPr/>
          <p:nvPr/>
        </p:nvSpPr>
        <p:spPr>
          <a:xfrm>
            <a:off x="1553569" y="4304898"/>
            <a:ext cx="201784" cy="180682"/>
          </a:xfrm>
          <a:prstGeom prst="ellipse">
            <a:avLst/>
          </a:prstGeom>
          <a:solidFill>
            <a:srgbClr val="DDFFDD"/>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4" name="Oval 23"/>
          <p:cNvSpPr/>
          <p:nvPr/>
        </p:nvSpPr>
        <p:spPr>
          <a:xfrm>
            <a:off x="3410753" y="3097519"/>
            <a:ext cx="364763" cy="326617"/>
          </a:xfrm>
          <a:prstGeom prst="ellipse">
            <a:avLst/>
          </a:prstGeom>
          <a:solidFill>
            <a:srgbClr val="99FF99"/>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5" name="Oval 24"/>
          <p:cNvSpPr/>
          <p:nvPr/>
        </p:nvSpPr>
        <p:spPr>
          <a:xfrm>
            <a:off x="5710614" y="2329490"/>
            <a:ext cx="504460" cy="451704"/>
          </a:xfrm>
          <a:prstGeom prst="ellipse">
            <a:avLst/>
          </a:prstGeom>
          <a:solidFill>
            <a:srgbClr val="CCFF99"/>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grpSp>
        <p:nvGrpSpPr>
          <p:cNvPr id="2" name="Group 7"/>
          <p:cNvGrpSpPr/>
          <p:nvPr/>
        </p:nvGrpSpPr>
        <p:grpSpPr>
          <a:xfrm>
            <a:off x="1357290" y="4731519"/>
            <a:ext cx="2000264" cy="989947"/>
            <a:chOff x="1323756" y="3831883"/>
            <a:chExt cx="2000264" cy="989947"/>
          </a:xfrm>
        </p:grpSpPr>
        <p:sp>
          <p:nvSpPr>
            <p:cNvPr id="28" name="Rectangle 27"/>
            <p:cNvSpPr/>
            <p:nvPr/>
          </p:nvSpPr>
          <p:spPr>
            <a:xfrm>
              <a:off x="1323756" y="3831883"/>
              <a:ext cx="1769624" cy="989947"/>
            </a:xfrm>
            <a:prstGeom prst="rect">
              <a:avLst/>
            </a:prstGeom>
            <a:noFill/>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9" name="Rectangle 28"/>
            <p:cNvSpPr/>
            <p:nvPr/>
          </p:nvSpPr>
          <p:spPr>
            <a:xfrm>
              <a:off x="1323756" y="3831883"/>
              <a:ext cx="2000264" cy="9899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11487" tIns="0" rIns="0" bIns="0" numCol="1" spcCol="1270" anchor="t" anchorCtr="0">
              <a:noAutofit/>
            </a:bodyPr>
            <a:lstStyle/>
            <a:p>
              <a:pPr marL="180975" lvl="0" indent="-180975" algn="l" defTabSz="800100">
                <a:lnSpc>
                  <a:spcPct val="90000"/>
                </a:lnSpc>
                <a:spcBef>
                  <a:spcPct val="0"/>
                </a:spcBef>
                <a:spcAft>
                  <a:spcPct val="35000"/>
                </a:spcAft>
              </a:pPr>
              <a:r>
                <a:rPr lang="id-ID" sz="1800" b="0" kern="1200" dirty="0" smtClean="0">
                  <a:solidFill>
                    <a:srgbClr val="006600"/>
                  </a:solidFill>
                  <a:latin typeface="Arial" pitchFamily="34" charset="0"/>
                  <a:cs typeface="Arial" pitchFamily="34" charset="0"/>
                </a:rPr>
                <a:t>201</a:t>
              </a:r>
              <a:r>
                <a:rPr lang="en-US" sz="1800" b="0" kern="1200" dirty="0" smtClean="0">
                  <a:solidFill>
                    <a:srgbClr val="006600"/>
                  </a:solidFill>
                  <a:latin typeface="Arial" pitchFamily="34" charset="0"/>
                  <a:cs typeface="Arial" pitchFamily="34" charset="0"/>
                </a:rPr>
                <a:t>1</a:t>
              </a:r>
              <a:endParaRPr lang="id-ID" sz="1800" b="0" kern="1200" dirty="0" smtClean="0">
                <a:solidFill>
                  <a:srgbClr val="006600"/>
                </a:solidFill>
                <a:latin typeface="Arial" pitchFamily="34" charset="0"/>
                <a:cs typeface="Arial" pitchFamily="34" charset="0"/>
              </a:endParaRPr>
            </a:p>
            <a:p>
              <a:pPr marL="109538" lvl="0" indent="-109538" algn="l" defTabSz="800100">
                <a:lnSpc>
                  <a:spcPts val="1200"/>
                </a:lnSpc>
                <a:spcBef>
                  <a:spcPct val="0"/>
                </a:spcBef>
                <a:spcAft>
                  <a:spcPct val="35000"/>
                </a:spcAft>
                <a:buFont typeface="Arial" pitchFamily="34" charset="0"/>
                <a:buChar char="•"/>
              </a:pPr>
              <a:r>
                <a:rPr lang="en-US" sz="1200" b="0" kern="1200" dirty="0" smtClean="0">
                  <a:latin typeface="Arial" pitchFamily="34" charset="0"/>
                  <a:cs typeface="Arial" pitchFamily="34" charset="0"/>
                </a:rPr>
                <a:t>GDP: </a:t>
              </a:r>
              <a:r>
                <a:rPr lang="id-ID" sz="1200" kern="1200" dirty="0" smtClean="0">
                  <a:latin typeface="Arial" pitchFamily="34" charset="0"/>
                  <a:cs typeface="Arial" pitchFamily="34" charset="0"/>
                </a:rPr>
                <a:t>~USD </a:t>
              </a:r>
              <a:r>
                <a:rPr lang="en-US" sz="1200" kern="1200" dirty="0" smtClean="0">
                  <a:latin typeface="Arial" pitchFamily="34" charset="0"/>
                  <a:cs typeface="Arial" pitchFamily="34" charset="0"/>
                </a:rPr>
                <a:t>6.1 billion</a:t>
              </a:r>
              <a:endParaRPr lang="id-ID" sz="1200" kern="1200" dirty="0" smtClean="0">
                <a:latin typeface="Arial" pitchFamily="34" charset="0"/>
                <a:cs typeface="Arial" pitchFamily="34" charset="0"/>
              </a:endParaRPr>
            </a:p>
            <a:p>
              <a:pPr marL="109538" lvl="0" indent="-109538" algn="l" defTabSz="800100">
                <a:lnSpc>
                  <a:spcPts val="1200"/>
                </a:lnSpc>
                <a:spcBef>
                  <a:spcPts val="600"/>
                </a:spcBef>
                <a:spcAft>
                  <a:spcPct val="35000"/>
                </a:spcAft>
                <a:buFont typeface="Arial" pitchFamily="34" charset="0"/>
                <a:buChar char="•"/>
              </a:pPr>
              <a:r>
                <a:rPr lang="en-US" sz="1200" b="0" dirty="0" smtClean="0">
                  <a:latin typeface="Arial" pitchFamily="34" charset="0"/>
                  <a:cs typeface="Arial" pitchFamily="34" charset="0"/>
                </a:rPr>
                <a:t>GDP</a:t>
              </a:r>
              <a:r>
                <a:rPr lang="en-US" sz="1200" b="0" kern="1200" dirty="0" smtClean="0">
                  <a:latin typeface="Arial" pitchFamily="34" charset="0"/>
                  <a:cs typeface="Arial" pitchFamily="34" charset="0"/>
                </a:rPr>
                <a:t> per capita     </a:t>
              </a:r>
              <a:r>
                <a:rPr lang="id-ID" sz="1200" b="0" kern="1200" dirty="0" smtClean="0">
                  <a:latin typeface="Arial" pitchFamily="34" charset="0"/>
                  <a:cs typeface="Arial" pitchFamily="34" charset="0"/>
                </a:rPr>
                <a:t>      </a:t>
              </a:r>
              <a:r>
                <a:rPr lang="en-US" sz="1200" kern="1200" dirty="0" smtClean="0">
                  <a:latin typeface="Arial" pitchFamily="34" charset="0"/>
                  <a:cs typeface="Arial" pitchFamily="34" charset="0"/>
                </a:rPr>
                <a:t>US</a:t>
              </a:r>
              <a:r>
                <a:rPr lang="id-ID" sz="1200" kern="1200" dirty="0" smtClean="0">
                  <a:latin typeface="Arial" pitchFamily="34" charset="0"/>
                  <a:cs typeface="Arial" pitchFamily="34" charset="0"/>
                </a:rPr>
                <a:t>D </a:t>
              </a:r>
              <a:r>
                <a:rPr lang="en-US" sz="1200" dirty="0">
                  <a:latin typeface="Arial" pitchFamily="34" charset="0"/>
                  <a:cs typeface="Arial" pitchFamily="34" charset="0"/>
                </a:rPr>
                <a:t>2</a:t>
              </a:r>
              <a:r>
                <a:rPr lang="id-ID" sz="1200" kern="1200" dirty="0" smtClean="0">
                  <a:latin typeface="Arial" pitchFamily="34" charset="0"/>
                  <a:cs typeface="Arial" pitchFamily="34" charset="0"/>
                </a:rPr>
                <a:t>,</a:t>
              </a:r>
              <a:r>
                <a:rPr lang="en-US" sz="1200" kern="1200" dirty="0" smtClean="0">
                  <a:latin typeface="Arial" pitchFamily="34" charset="0"/>
                  <a:cs typeface="Arial" pitchFamily="34" charset="0"/>
                </a:rPr>
                <a:t>227 </a:t>
              </a:r>
              <a:endParaRPr lang="id-ID" sz="1200" kern="1200" dirty="0" smtClean="0">
                <a:latin typeface="Arial" pitchFamily="34" charset="0"/>
                <a:cs typeface="Arial" pitchFamily="34" charset="0"/>
              </a:endParaRPr>
            </a:p>
            <a:p>
              <a:pPr marL="177800" lvl="0" indent="-177800" algn="l" defTabSz="800100">
                <a:lnSpc>
                  <a:spcPct val="90000"/>
                </a:lnSpc>
                <a:spcBef>
                  <a:spcPct val="0"/>
                </a:spcBef>
                <a:spcAft>
                  <a:spcPct val="35000"/>
                </a:spcAft>
              </a:pPr>
              <a:endParaRPr lang="id-ID" sz="1600" b="0" kern="1200" dirty="0" smtClean="0">
                <a:latin typeface="Arial" pitchFamily="34" charset="0"/>
                <a:cs typeface="Arial" pitchFamily="34" charset="0"/>
              </a:endParaRPr>
            </a:p>
            <a:p>
              <a:pPr lvl="0" algn="l" defTabSz="800100">
                <a:lnSpc>
                  <a:spcPct val="90000"/>
                </a:lnSpc>
                <a:spcBef>
                  <a:spcPct val="0"/>
                </a:spcBef>
                <a:spcAft>
                  <a:spcPct val="35000"/>
                </a:spcAft>
              </a:pPr>
              <a:endParaRPr lang="id-ID" sz="1600" b="0" kern="1200" dirty="0">
                <a:latin typeface="Arial" pitchFamily="34" charset="0"/>
                <a:cs typeface="Arial" pitchFamily="34" charset="0"/>
              </a:endParaRPr>
            </a:p>
          </p:txBody>
        </p:sp>
      </p:grpSp>
      <p:grpSp>
        <p:nvGrpSpPr>
          <p:cNvPr id="3" name="Group 9"/>
          <p:cNvGrpSpPr/>
          <p:nvPr/>
        </p:nvGrpSpPr>
        <p:grpSpPr>
          <a:xfrm>
            <a:off x="3307984" y="3690119"/>
            <a:ext cx="2835653" cy="1839713"/>
            <a:chOff x="3274452" y="2790483"/>
            <a:chExt cx="2432385" cy="1839713"/>
          </a:xfrm>
        </p:grpSpPr>
        <p:sp>
          <p:nvSpPr>
            <p:cNvPr id="31" name="Rectangle 30"/>
            <p:cNvSpPr/>
            <p:nvPr/>
          </p:nvSpPr>
          <p:spPr>
            <a:xfrm>
              <a:off x="3274452" y="2790483"/>
              <a:ext cx="1942154" cy="183971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2" name="Rectangle 31"/>
            <p:cNvSpPr/>
            <p:nvPr/>
          </p:nvSpPr>
          <p:spPr>
            <a:xfrm>
              <a:off x="3274454" y="2790483"/>
              <a:ext cx="2432383" cy="183971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01534" tIns="0" rIns="0" bIns="0" numCol="1" spcCol="1270" anchor="t" anchorCtr="0">
              <a:noAutofit/>
            </a:bodyPr>
            <a:lstStyle/>
            <a:p>
              <a:pPr lvl="0" algn="l" defTabSz="800100">
                <a:lnSpc>
                  <a:spcPct val="90000"/>
                </a:lnSpc>
                <a:spcBef>
                  <a:spcPct val="0"/>
                </a:spcBef>
                <a:spcAft>
                  <a:spcPct val="35000"/>
                </a:spcAft>
              </a:pPr>
              <a:r>
                <a:rPr lang="id-ID" sz="1800" b="0" kern="1200" dirty="0" smtClean="0">
                  <a:solidFill>
                    <a:srgbClr val="006600"/>
                  </a:solidFill>
                  <a:latin typeface="Arial" pitchFamily="34" charset="0"/>
                  <a:cs typeface="Arial" pitchFamily="34" charset="0"/>
                </a:rPr>
                <a:t>In 20</a:t>
              </a:r>
              <a:r>
                <a:rPr lang="en-US" sz="1800" b="0" kern="1200" dirty="0" smtClean="0">
                  <a:solidFill>
                    <a:srgbClr val="006600"/>
                  </a:solidFill>
                  <a:latin typeface="Arial" pitchFamily="34" charset="0"/>
                  <a:cs typeface="Arial" pitchFamily="34" charset="0"/>
                </a:rPr>
                <a:t>16</a:t>
              </a:r>
              <a:endParaRPr lang="id-ID" sz="1800" b="0" kern="1200" dirty="0" smtClean="0">
                <a:solidFill>
                  <a:srgbClr val="006600"/>
                </a:solidFill>
                <a:latin typeface="Arial" pitchFamily="34" charset="0"/>
                <a:cs typeface="Arial" pitchFamily="34" charset="0"/>
              </a:endParaRPr>
            </a:p>
            <a:p>
              <a:pPr marL="109538" indent="-109538" defTabSz="800100">
                <a:lnSpc>
                  <a:spcPts val="1200"/>
                </a:lnSpc>
                <a:spcBef>
                  <a:spcPts val="600"/>
                </a:spcBef>
                <a:spcAft>
                  <a:spcPct val="35000"/>
                </a:spcAft>
                <a:buFont typeface="Arial" pitchFamily="34" charset="0"/>
                <a:buChar char="•"/>
              </a:pPr>
              <a:r>
                <a:rPr lang="id-ID" sz="1200" b="0" dirty="0" smtClean="0">
                  <a:latin typeface="Arial" pitchFamily="34" charset="0"/>
                  <a:cs typeface="Arial" pitchFamily="34" charset="0"/>
                </a:rPr>
                <a:t>GDP</a:t>
              </a:r>
              <a:r>
                <a:rPr lang="en-US" sz="1200" b="0" dirty="0" smtClean="0">
                  <a:latin typeface="Arial" pitchFamily="34" charset="0"/>
                  <a:cs typeface="Arial" pitchFamily="34" charset="0"/>
                </a:rPr>
                <a:t>: </a:t>
              </a:r>
              <a:r>
                <a:rPr lang="en-US" sz="1200" dirty="0" smtClean="0">
                  <a:latin typeface="Arial" pitchFamily="34" charset="0"/>
                  <a:cs typeface="Arial" pitchFamily="34" charset="0"/>
                </a:rPr>
                <a:t>~US</a:t>
              </a:r>
              <a:r>
                <a:rPr lang="id-ID" sz="1200" dirty="0" smtClean="0">
                  <a:latin typeface="Arial" pitchFamily="34" charset="0"/>
                  <a:cs typeface="Arial" pitchFamily="34" charset="0"/>
                </a:rPr>
                <a:t>D</a:t>
              </a:r>
              <a:r>
                <a:rPr lang="en-US" sz="1200" dirty="0" smtClean="0">
                  <a:latin typeface="Arial" pitchFamily="34" charset="0"/>
                  <a:cs typeface="Arial" pitchFamily="34" charset="0"/>
                </a:rPr>
                <a:t> 25</a:t>
              </a:r>
              <a:r>
                <a:rPr lang="id-ID" sz="1200" dirty="0" smtClean="0">
                  <a:latin typeface="Arial" pitchFamily="34" charset="0"/>
                  <a:cs typeface="Arial" pitchFamily="34" charset="0"/>
                </a:rPr>
                <a:t>.</a:t>
              </a:r>
              <a:r>
                <a:rPr lang="en-US" sz="1200" dirty="0" smtClean="0">
                  <a:latin typeface="Arial" pitchFamily="34" charset="0"/>
                  <a:cs typeface="Arial" pitchFamily="34" charset="0"/>
                </a:rPr>
                <a:t>5  billion</a:t>
              </a:r>
              <a:endParaRPr lang="id-ID" sz="1200" dirty="0" smtClean="0">
                <a:latin typeface="Arial" pitchFamily="34" charset="0"/>
                <a:cs typeface="Arial" pitchFamily="34" charset="0"/>
              </a:endParaRPr>
            </a:p>
            <a:p>
              <a:pPr marL="109538" indent="-109538" defTabSz="800100">
                <a:lnSpc>
                  <a:spcPts val="1200"/>
                </a:lnSpc>
                <a:spcBef>
                  <a:spcPts val="600"/>
                </a:spcBef>
                <a:spcAft>
                  <a:spcPct val="35000"/>
                </a:spcAft>
                <a:buFont typeface="Arial" pitchFamily="34" charset="0"/>
                <a:buChar char="•"/>
              </a:pPr>
              <a:r>
                <a:rPr lang="en-US" sz="1200" b="0" dirty="0" smtClean="0">
                  <a:latin typeface="Arial" pitchFamily="34" charset="0"/>
                  <a:cs typeface="Arial" pitchFamily="34" charset="0"/>
                </a:rPr>
                <a:t>GDP </a:t>
              </a:r>
              <a:r>
                <a:rPr lang="id-ID" sz="1200" b="0" dirty="0" smtClean="0">
                  <a:latin typeface="Arial" pitchFamily="34" charset="0"/>
                  <a:cs typeface="Arial" pitchFamily="34" charset="0"/>
                </a:rPr>
                <a:t>per capita</a:t>
              </a:r>
              <a:r>
                <a:rPr lang="en-US" sz="1200" b="0" dirty="0" smtClean="0">
                  <a:latin typeface="Arial" pitchFamily="34" charset="0"/>
                  <a:cs typeface="Arial" pitchFamily="34" charset="0"/>
                </a:rPr>
                <a:t>                        </a:t>
              </a:r>
              <a:r>
                <a:rPr lang="id-ID" sz="1200" b="0" dirty="0" smtClean="0">
                  <a:latin typeface="Arial" pitchFamily="34" charset="0"/>
                  <a:cs typeface="Arial" pitchFamily="34" charset="0"/>
                </a:rPr>
                <a:t>         </a:t>
              </a:r>
              <a:r>
                <a:rPr lang="id-ID" sz="1200" dirty="0" smtClean="0">
                  <a:latin typeface="Arial" pitchFamily="34" charset="0"/>
                  <a:cs typeface="Arial" pitchFamily="34" charset="0"/>
                </a:rPr>
                <a:t>US</a:t>
              </a:r>
              <a:r>
                <a:rPr lang="en-US" sz="1200" dirty="0" smtClean="0">
                  <a:latin typeface="Arial" pitchFamily="34" charset="0"/>
                  <a:cs typeface="Arial" pitchFamily="34" charset="0"/>
                </a:rPr>
                <a:t>D 11,290</a:t>
              </a:r>
              <a:endParaRPr lang="id-ID" sz="1200" b="0" kern="1200" dirty="0">
                <a:latin typeface="Arial" pitchFamily="34" charset="0"/>
                <a:cs typeface="Arial" pitchFamily="34" charset="0"/>
              </a:endParaRPr>
            </a:p>
          </p:txBody>
        </p:sp>
      </p:grpSp>
      <p:grpSp>
        <p:nvGrpSpPr>
          <p:cNvPr id="4" name="Group 11"/>
          <p:cNvGrpSpPr/>
          <p:nvPr/>
        </p:nvGrpSpPr>
        <p:grpSpPr>
          <a:xfrm>
            <a:off x="5506815" y="2995508"/>
            <a:ext cx="2494209" cy="2928958"/>
            <a:chOff x="5473281" y="2095872"/>
            <a:chExt cx="2157112" cy="2928958"/>
          </a:xfrm>
        </p:grpSpPr>
        <p:sp>
          <p:nvSpPr>
            <p:cNvPr id="34" name="Rectangle 33"/>
            <p:cNvSpPr/>
            <p:nvPr/>
          </p:nvSpPr>
          <p:spPr>
            <a:xfrm>
              <a:off x="5473281" y="2095872"/>
              <a:ext cx="2157112" cy="269397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5" name="Rectangle 34"/>
            <p:cNvSpPr/>
            <p:nvPr/>
          </p:nvSpPr>
          <p:spPr>
            <a:xfrm>
              <a:off x="5473281" y="2330860"/>
              <a:ext cx="2157112" cy="269397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78717" tIns="0" rIns="0" bIns="0" numCol="1" spcCol="1270" anchor="t" anchorCtr="0">
              <a:noAutofit/>
            </a:bodyPr>
            <a:lstStyle/>
            <a:p>
              <a:pPr lvl="0" algn="l" defTabSz="800100">
                <a:lnSpc>
                  <a:spcPct val="90000"/>
                </a:lnSpc>
                <a:spcBef>
                  <a:spcPct val="0"/>
                </a:spcBef>
                <a:spcAft>
                  <a:spcPct val="35000"/>
                </a:spcAft>
              </a:pPr>
              <a:r>
                <a:rPr lang="id-ID" sz="1800" b="0" kern="1200" dirty="0" smtClean="0">
                  <a:solidFill>
                    <a:srgbClr val="006600"/>
                  </a:solidFill>
                  <a:latin typeface="Arial" pitchFamily="34" charset="0"/>
                  <a:cs typeface="Arial" pitchFamily="34" charset="0"/>
                </a:rPr>
                <a:t>In 20</a:t>
              </a:r>
              <a:r>
                <a:rPr lang="en-US" b="0" dirty="0">
                  <a:solidFill>
                    <a:srgbClr val="006600"/>
                  </a:solidFill>
                  <a:latin typeface="Arial" pitchFamily="34" charset="0"/>
                  <a:cs typeface="Arial" pitchFamily="34" charset="0"/>
                </a:rPr>
                <a:t>2</a:t>
              </a:r>
              <a:r>
                <a:rPr lang="en-US" sz="1800" b="0" kern="1200" dirty="0" smtClean="0">
                  <a:solidFill>
                    <a:srgbClr val="006600"/>
                  </a:solidFill>
                  <a:latin typeface="Arial" pitchFamily="34" charset="0"/>
                  <a:cs typeface="Arial" pitchFamily="34" charset="0"/>
                </a:rPr>
                <a:t>5</a:t>
              </a:r>
              <a:endParaRPr lang="id-ID" sz="1800" b="0" kern="1200" dirty="0" smtClean="0">
                <a:solidFill>
                  <a:srgbClr val="006600"/>
                </a:solidFill>
                <a:latin typeface="Arial" pitchFamily="34" charset="0"/>
                <a:cs typeface="Arial" pitchFamily="34" charset="0"/>
              </a:endParaRPr>
            </a:p>
            <a:p>
              <a:pPr marL="109538" indent="-109538" defTabSz="800100">
                <a:lnSpc>
                  <a:spcPts val="1200"/>
                </a:lnSpc>
                <a:spcBef>
                  <a:spcPts val="600"/>
                </a:spcBef>
                <a:spcAft>
                  <a:spcPct val="35000"/>
                </a:spcAft>
                <a:buFont typeface="Arial" pitchFamily="34" charset="0"/>
                <a:buChar char="•"/>
              </a:pPr>
              <a:r>
                <a:rPr lang="id-ID" sz="1200" b="0" dirty="0" smtClean="0">
                  <a:latin typeface="Arial" pitchFamily="34" charset="0"/>
                  <a:cs typeface="Arial" pitchFamily="34" charset="0"/>
                </a:rPr>
                <a:t>GDP</a:t>
              </a:r>
              <a:r>
                <a:rPr lang="en-US" sz="1200" b="0" dirty="0" smtClean="0">
                  <a:latin typeface="Arial" pitchFamily="34" charset="0"/>
                  <a:cs typeface="Arial" pitchFamily="34" charset="0"/>
                </a:rPr>
                <a:t>: ~</a:t>
              </a:r>
              <a:r>
                <a:rPr lang="en-US" sz="1200" dirty="0" smtClean="0">
                  <a:latin typeface="Arial" pitchFamily="34" charset="0"/>
                  <a:cs typeface="Arial" pitchFamily="34" charset="0"/>
                </a:rPr>
                <a:t>USD 60</a:t>
              </a:r>
              <a:r>
                <a:rPr lang="id-ID" sz="1200" dirty="0" smtClean="0">
                  <a:latin typeface="Arial" pitchFamily="34" charset="0"/>
                  <a:cs typeface="Arial" pitchFamily="34" charset="0"/>
                </a:rPr>
                <a:t>.</a:t>
              </a:r>
              <a:r>
                <a:rPr lang="en-US" sz="1200" dirty="0" smtClean="0">
                  <a:latin typeface="Arial" pitchFamily="34" charset="0"/>
                  <a:cs typeface="Arial" pitchFamily="34" charset="0"/>
                </a:rPr>
                <a:t>0  billion</a:t>
              </a:r>
              <a:endParaRPr lang="id-ID" sz="1200" dirty="0" smtClean="0">
                <a:latin typeface="Arial" pitchFamily="34" charset="0"/>
                <a:cs typeface="Arial" pitchFamily="34" charset="0"/>
              </a:endParaRPr>
            </a:p>
            <a:p>
              <a:pPr marL="109538" indent="-109538" defTabSz="800100">
                <a:lnSpc>
                  <a:spcPts val="1200"/>
                </a:lnSpc>
                <a:spcBef>
                  <a:spcPts val="600"/>
                </a:spcBef>
                <a:spcAft>
                  <a:spcPct val="35000"/>
                </a:spcAft>
                <a:buFont typeface="Arial" pitchFamily="34" charset="0"/>
                <a:buChar char="•"/>
              </a:pPr>
              <a:r>
                <a:rPr lang="en-US" sz="1200" b="0" dirty="0" smtClean="0">
                  <a:latin typeface="Arial" pitchFamily="34" charset="0"/>
                  <a:cs typeface="Arial" pitchFamily="34" charset="0"/>
                </a:rPr>
                <a:t>GDP per capita                               </a:t>
              </a:r>
              <a:r>
                <a:rPr lang="id-ID" sz="1200" dirty="0" smtClean="0">
                  <a:latin typeface="Arial" pitchFamily="34" charset="0"/>
                  <a:cs typeface="Arial" pitchFamily="34" charset="0"/>
                </a:rPr>
                <a:t>USD </a:t>
              </a:r>
              <a:r>
                <a:rPr lang="en-US" sz="1200" dirty="0" smtClean="0">
                  <a:latin typeface="Arial" pitchFamily="34" charset="0"/>
                  <a:cs typeface="Arial" pitchFamily="34" charset="0"/>
                </a:rPr>
                <a:t>20,0</a:t>
              </a:r>
              <a:r>
                <a:rPr lang="id-ID" sz="1200" dirty="0" smtClean="0">
                  <a:latin typeface="Arial" pitchFamily="34" charset="0"/>
                  <a:cs typeface="Arial" pitchFamily="34" charset="0"/>
                </a:rPr>
                <a:t>00</a:t>
              </a:r>
            </a:p>
            <a:p>
              <a:pPr lvl="0" algn="l" defTabSz="800100">
                <a:lnSpc>
                  <a:spcPct val="90000"/>
                </a:lnSpc>
                <a:spcBef>
                  <a:spcPct val="0"/>
                </a:spcBef>
                <a:spcAft>
                  <a:spcPct val="35000"/>
                </a:spcAft>
              </a:pPr>
              <a:endParaRPr lang="id-ID" sz="1200" b="0" kern="1200" dirty="0">
                <a:latin typeface="Arial" pitchFamily="34" charset="0"/>
                <a:cs typeface="Arial" pitchFamily="34" charset="0"/>
              </a:endParaRPr>
            </a:p>
          </p:txBody>
        </p:sp>
      </p:grpSp>
      <p:sp>
        <p:nvSpPr>
          <p:cNvPr id="26" name="Title 1"/>
          <p:cNvSpPr txBox="1">
            <a:spLocks/>
          </p:cNvSpPr>
          <p:nvPr/>
        </p:nvSpPr>
        <p:spPr>
          <a:xfrm>
            <a:off x="428596" y="228600"/>
            <a:ext cx="8715404" cy="990600"/>
          </a:xfrm>
          <a:prstGeom prst="rect">
            <a:avLst/>
          </a:prstGeom>
        </p:spPr>
        <p:txBody>
          <a:bodyPr rtlCol="0">
            <a:noAutofit/>
          </a:bodyPr>
          <a:lstStyle/>
          <a:p>
            <a:pPr marL="0" marR="0" lvl="0" indent="0" algn="l" defTabSz="914400" rtl="0" eaLnBrk="0" fontAlgn="auto" latinLnBrk="0" hangingPunct="0">
              <a:lnSpc>
                <a:spcPct val="100000"/>
              </a:lnSpc>
              <a:spcBef>
                <a:spcPct val="0"/>
              </a:spcBef>
              <a:spcAft>
                <a:spcPts val="0"/>
              </a:spcAft>
              <a:buClrTx/>
              <a:buSzTx/>
              <a:buFontTx/>
              <a:buNone/>
              <a:tabLst/>
              <a:defRPr/>
            </a:pPr>
            <a:r>
              <a:rPr kumimoji="0" lang="en-US" sz="1800" b="1" i="0" u="none" strike="noStrike" kern="0" cap="none" spc="0" normalizeH="0" baseline="0" noProof="0" dirty="0" smtClean="0">
                <a:ln>
                  <a:noFill/>
                </a:ln>
                <a:solidFill>
                  <a:schemeClr val="accent2">
                    <a:lumMod val="75000"/>
                  </a:schemeClr>
                </a:solidFill>
                <a:effectLst/>
                <a:uLnTx/>
                <a:uFillTx/>
                <a:latin typeface="Arial" pitchFamily="34" charset="0"/>
                <a:ea typeface="+mj-ea"/>
                <a:cs typeface="Arial" pitchFamily="34" charset="0"/>
              </a:rPr>
              <a:t>Strong economic growth is projected, thus requires</a:t>
            </a:r>
            <a:r>
              <a:rPr kumimoji="0" lang="en-US" sz="1800" b="1" i="0" u="none" strike="noStrike" kern="0" cap="none" spc="0" normalizeH="0" noProof="0" dirty="0" smtClean="0">
                <a:ln>
                  <a:noFill/>
                </a:ln>
                <a:solidFill>
                  <a:schemeClr val="accent2">
                    <a:lumMod val="75000"/>
                  </a:schemeClr>
                </a:solidFill>
                <a:effectLst/>
                <a:uLnTx/>
                <a:uFillTx/>
                <a:latin typeface="Arial" pitchFamily="34" charset="0"/>
                <a:ea typeface="+mj-ea"/>
                <a:cs typeface="Arial" pitchFamily="34" charset="0"/>
              </a:rPr>
              <a:t> more development of basic infrastructure specially Energy Sector Infrastructure</a:t>
            </a:r>
            <a:endParaRPr kumimoji="0" lang="id-ID" sz="1800" b="1" i="0" u="none" strike="noStrike" kern="0" cap="none" spc="0" normalizeH="0" baseline="0" noProof="0" dirty="0" smtClean="0">
              <a:ln>
                <a:noFill/>
              </a:ln>
              <a:solidFill>
                <a:schemeClr val="accent2">
                  <a:lumMod val="75000"/>
                </a:schemeClr>
              </a:solidFill>
              <a:effectLst/>
              <a:uLnTx/>
              <a:uFillTx/>
              <a:latin typeface="Arial" pitchFamily="34" charset="0"/>
              <a:ea typeface="+mj-ea"/>
              <a:cs typeface="Arial" pitchFamily="34" charset="0"/>
            </a:endParaRPr>
          </a:p>
        </p:txBody>
      </p:sp>
      <p:sp>
        <p:nvSpPr>
          <p:cNvPr id="18" name="TextBox 17"/>
          <p:cNvSpPr txBox="1"/>
          <p:nvPr/>
        </p:nvSpPr>
        <p:spPr>
          <a:xfrm>
            <a:off x="428596" y="1214422"/>
            <a:ext cx="6000792" cy="584775"/>
          </a:xfrm>
          <a:prstGeom prst="rect">
            <a:avLst/>
          </a:prstGeom>
          <a:solidFill>
            <a:srgbClr val="CCFF99"/>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id-ID" sz="1600" b="0" dirty="0">
                <a:latin typeface="Arial" pitchFamily="34" charset="0"/>
                <a:cs typeface="Arial" pitchFamily="34" charset="0"/>
              </a:rPr>
              <a:t>In the next 15 years, </a:t>
            </a:r>
            <a:r>
              <a:rPr lang="en-US" sz="1600" b="0" dirty="0">
                <a:latin typeface="Arial" pitchFamily="34" charset="0"/>
                <a:cs typeface="Arial" pitchFamily="34" charset="0"/>
              </a:rPr>
              <a:t>Mongolian</a:t>
            </a:r>
            <a:r>
              <a:rPr lang="id-ID" sz="1600" b="0" dirty="0">
                <a:latin typeface="Arial" pitchFamily="34" charset="0"/>
                <a:cs typeface="Arial" pitchFamily="34" charset="0"/>
              </a:rPr>
              <a:t> economy is estimated to be more than </a:t>
            </a:r>
            <a:r>
              <a:rPr lang="en-US" sz="1600" b="0" dirty="0">
                <a:latin typeface="Arial" pitchFamily="34" charset="0"/>
                <a:cs typeface="Arial" pitchFamily="34" charset="0"/>
              </a:rPr>
              <a:t>10</a:t>
            </a:r>
            <a:r>
              <a:rPr lang="id-ID" sz="1600" b="0" dirty="0">
                <a:latin typeface="Arial" pitchFamily="34" charset="0"/>
                <a:cs typeface="Arial" pitchFamily="34" charset="0"/>
              </a:rPr>
              <a:t> times of 201</a:t>
            </a:r>
            <a:r>
              <a:rPr lang="en-US" sz="1600" b="0" dirty="0">
                <a:latin typeface="Arial" pitchFamily="34" charset="0"/>
                <a:cs typeface="Arial" pitchFamily="34" charset="0"/>
              </a:rPr>
              <a:t>1</a:t>
            </a:r>
            <a:r>
              <a:rPr lang="id-ID" sz="1600" b="0" dirty="0">
                <a:latin typeface="Arial" pitchFamily="34" charset="0"/>
                <a:cs typeface="Arial" pitchFamily="34" charset="0"/>
              </a:rPr>
              <a:t> </a:t>
            </a:r>
            <a:endParaRPr lang="en-US" sz="1600" b="0" dirty="0">
              <a:latin typeface="Arial" pitchFamily="34" charset="0"/>
              <a:cs typeface="Arial" pitchFamily="34" charset="0"/>
            </a:endParaRPr>
          </a:p>
        </p:txBody>
      </p:sp>
    </p:spTree>
    <p:custDataLst>
      <p:tags r:id="rId1"/>
    </p:custData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bwMode="auto">
          <a:xfrm>
            <a:off x="6500826" y="5500702"/>
            <a:ext cx="2500298" cy="64294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099" name="Content Placeholder 2"/>
          <p:cNvSpPr>
            <a:spLocks noGrp="1"/>
          </p:cNvSpPr>
          <p:nvPr>
            <p:ph sz="quarter" idx="4294967295"/>
          </p:nvPr>
        </p:nvSpPr>
        <p:spPr>
          <a:xfrm>
            <a:off x="500034" y="1009944"/>
            <a:ext cx="8158162" cy="4247856"/>
          </a:xfrm>
        </p:spPr>
        <p:txBody>
          <a:bodyPr>
            <a:normAutofit/>
          </a:bodyPr>
          <a:lstStyle/>
          <a:p>
            <a:pPr>
              <a:spcAft>
                <a:spcPts val="600"/>
              </a:spcAft>
              <a:buClr>
                <a:schemeClr val="accent4">
                  <a:lumMod val="90000"/>
                  <a:lumOff val="10000"/>
                </a:schemeClr>
              </a:buClr>
            </a:pPr>
            <a:r>
              <a:rPr lang="en-US" sz="1400" b="0" dirty="0">
                <a:solidFill>
                  <a:schemeClr val="tx1"/>
                </a:solidFill>
              </a:rPr>
              <a:t>Estimated infrastructure i</a:t>
            </a:r>
            <a:r>
              <a:rPr lang="id-ID" sz="1400" b="0" dirty="0">
                <a:solidFill>
                  <a:schemeClr val="tx1"/>
                </a:solidFill>
              </a:rPr>
              <a:t>nvestment needs </a:t>
            </a:r>
            <a:r>
              <a:rPr lang="en-US" sz="1400" b="0" dirty="0">
                <a:solidFill>
                  <a:schemeClr val="tx1"/>
                </a:solidFill>
              </a:rPr>
              <a:t>total  </a:t>
            </a:r>
            <a:r>
              <a:rPr lang="id-ID" sz="1400" b="0" dirty="0">
                <a:solidFill>
                  <a:schemeClr val="tx1"/>
                </a:solidFill>
              </a:rPr>
              <a:t>USD </a:t>
            </a:r>
            <a:r>
              <a:rPr lang="en-US" sz="1400" b="0" dirty="0">
                <a:solidFill>
                  <a:schemeClr val="tx1"/>
                </a:solidFill>
              </a:rPr>
              <a:t>8.0 - 10.0</a:t>
            </a:r>
            <a:r>
              <a:rPr lang="id-ID" sz="1400" b="0" dirty="0">
                <a:solidFill>
                  <a:schemeClr val="tx1"/>
                </a:solidFill>
              </a:rPr>
              <a:t> billion</a:t>
            </a:r>
            <a:r>
              <a:rPr lang="en-US" sz="1400" b="0" dirty="0">
                <a:solidFill>
                  <a:schemeClr val="tx1"/>
                </a:solidFill>
              </a:rPr>
              <a:t> over next decade (USD 5.2 billion in southern Mongolia alone)</a:t>
            </a:r>
          </a:p>
          <a:p>
            <a:pPr>
              <a:spcAft>
                <a:spcPts val="600"/>
              </a:spcAft>
              <a:buClr>
                <a:schemeClr val="accent4">
                  <a:lumMod val="90000"/>
                  <a:lumOff val="10000"/>
                </a:schemeClr>
              </a:buClr>
            </a:pPr>
            <a:r>
              <a:rPr lang="id-ID" sz="1400" b="0" dirty="0">
                <a:solidFill>
                  <a:schemeClr val="tx1"/>
                </a:solidFill>
              </a:rPr>
              <a:t>Funding Gap is </a:t>
            </a:r>
            <a:r>
              <a:rPr lang="en-US" sz="1400" b="0" dirty="0">
                <a:solidFill>
                  <a:schemeClr val="tx1"/>
                </a:solidFill>
              </a:rPr>
              <a:t>beyond the Government’s means and</a:t>
            </a:r>
            <a:r>
              <a:rPr lang="id-ID" sz="1400" b="0" dirty="0">
                <a:solidFill>
                  <a:schemeClr val="tx1"/>
                </a:solidFill>
              </a:rPr>
              <a:t> expected to come from Private Sector</a:t>
            </a:r>
            <a:r>
              <a:rPr lang="en-US" sz="1400" b="0" dirty="0">
                <a:solidFill>
                  <a:schemeClr val="tx1"/>
                </a:solidFill>
              </a:rPr>
              <a:t> </a:t>
            </a:r>
          </a:p>
          <a:p>
            <a:pPr>
              <a:spcAft>
                <a:spcPts val="600"/>
              </a:spcAft>
              <a:buClr>
                <a:schemeClr val="accent4">
                  <a:lumMod val="90000"/>
                  <a:lumOff val="10000"/>
                </a:schemeClr>
              </a:buClr>
            </a:pPr>
            <a:r>
              <a:rPr lang="en-US" sz="1400" b="0" dirty="0">
                <a:solidFill>
                  <a:schemeClr val="tx1"/>
                </a:solidFill>
              </a:rPr>
              <a:t>Current budget constraints and budgetary policies restrictions as a result of the adoption by the Parliament of the "Fiscal Stability Law" will limit the Governments' financial capacity to solve this "infrastructure gap“ for the time being.</a:t>
            </a:r>
            <a:endParaRPr lang="id-ID" sz="1400" b="0" dirty="0">
              <a:solidFill>
                <a:schemeClr val="tx1"/>
              </a:solidFill>
            </a:endParaRPr>
          </a:p>
          <a:p>
            <a:pPr>
              <a:buNone/>
            </a:pPr>
            <a:endParaRPr lang="en-US" sz="1800" b="0" dirty="0" smtClean="0">
              <a:solidFill>
                <a:schemeClr val="tx1"/>
              </a:solidFill>
              <a:latin typeface="Arial" pitchFamily="34" charset="0"/>
              <a:cs typeface="Arial" pitchFamily="34" charset="0"/>
            </a:endParaRPr>
          </a:p>
          <a:p>
            <a:endParaRPr lang="en-US" sz="1200" b="0" dirty="0" smtClean="0">
              <a:solidFill>
                <a:schemeClr val="tx1"/>
              </a:solidFill>
              <a:latin typeface="Arial" pitchFamily="34" charset="0"/>
              <a:cs typeface="Arial" pitchFamily="34" charset="0"/>
            </a:endParaRPr>
          </a:p>
          <a:p>
            <a:endParaRPr lang="en-US" sz="1400" b="0" dirty="0" smtClean="0">
              <a:solidFill>
                <a:schemeClr val="tx1"/>
              </a:solidFill>
              <a:latin typeface="Arial" pitchFamily="34" charset="0"/>
              <a:cs typeface="Arial" pitchFamily="34" charset="0"/>
            </a:endParaRPr>
          </a:p>
          <a:p>
            <a:pPr lvl="1"/>
            <a:endParaRPr lang="en-US" sz="1800" dirty="0" smtClean="0">
              <a:solidFill>
                <a:schemeClr val="tx1"/>
              </a:solidFill>
              <a:latin typeface="Arial" pitchFamily="34" charset="0"/>
              <a:cs typeface="Arial" pitchFamily="34" charset="0"/>
            </a:endParaRPr>
          </a:p>
          <a:p>
            <a:pPr>
              <a:buFontTx/>
              <a:buChar char="-"/>
            </a:pPr>
            <a:endParaRPr lang="en-US" sz="2800" b="0" dirty="0" smtClean="0">
              <a:solidFill>
                <a:schemeClr val="tx1"/>
              </a:solidFill>
              <a:latin typeface="Arial" pitchFamily="34" charset="0"/>
              <a:cs typeface="Arial" pitchFamily="34" charset="0"/>
            </a:endParaRPr>
          </a:p>
        </p:txBody>
      </p:sp>
      <p:sp>
        <p:nvSpPr>
          <p:cNvPr id="26" name="Title 1"/>
          <p:cNvSpPr>
            <a:spLocks noGrp="1"/>
          </p:cNvSpPr>
          <p:nvPr>
            <p:ph type="title"/>
          </p:nvPr>
        </p:nvSpPr>
        <p:spPr>
          <a:xfrm>
            <a:off x="457200" y="228600"/>
            <a:ext cx="8210550" cy="838200"/>
          </a:xfrm>
        </p:spPr>
        <p:txBody>
          <a:bodyPr rtlCol="0">
            <a:noAutofit/>
          </a:bodyPr>
          <a:lstStyle/>
          <a:p>
            <a:pPr fontAlgn="auto">
              <a:spcAft>
                <a:spcPts val="0"/>
              </a:spcAft>
              <a:defRPr/>
            </a:pPr>
            <a:r>
              <a:rPr lang="id-ID" sz="1800" dirty="0">
                <a:solidFill>
                  <a:schemeClr val="accent2">
                    <a:lumMod val="75000"/>
                  </a:schemeClr>
                </a:solidFill>
              </a:rPr>
              <a:t>Infrastructure investment estimate shows huge needs of contribution         from the private sector</a:t>
            </a:r>
            <a:endParaRPr lang="id-ID" sz="1800" b="1" dirty="0" smtClean="0">
              <a:solidFill>
                <a:schemeClr val="accent2">
                  <a:lumMod val="75000"/>
                </a:schemeClr>
              </a:solidFill>
              <a:latin typeface="Arial" pitchFamily="34" charset="0"/>
              <a:cs typeface="Arial" pitchFamily="34" charset="0"/>
            </a:endParaRPr>
          </a:p>
        </p:txBody>
      </p:sp>
      <p:grpSp>
        <p:nvGrpSpPr>
          <p:cNvPr id="25" name="Group 24"/>
          <p:cNvGrpSpPr/>
          <p:nvPr/>
        </p:nvGrpSpPr>
        <p:grpSpPr>
          <a:xfrm>
            <a:off x="1665580" y="3124200"/>
            <a:ext cx="6044708" cy="2681604"/>
            <a:chOff x="571472" y="1053034"/>
            <a:chExt cx="7929617" cy="5227128"/>
          </a:xfrm>
        </p:grpSpPr>
        <p:cxnSp>
          <p:nvCxnSpPr>
            <p:cNvPr id="29" name="Straight Connector 28"/>
            <p:cNvCxnSpPr/>
            <p:nvPr/>
          </p:nvCxnSpPr>
          <p:spPr bwMode="auto">
            <a:xfrm>
              <a:off x="571472" y="5357826"/>
              <a:ext cx="7929617" cy="746"/>
            </a:xfrm>
            <a:prstGeom prst="line">
              <a:avLst/>
            </a:prstGeom>
            <a:solidFill>
              <a:sysClr val="window" lastClr="FFFFFF"/>
            </a:solidFill>
            <a:ln w="12700" cap="flat" cmpd="sng" algn="ctr">
              <a:solidFill>
                <a:sysClr val="windowText" lastClr="000000"/>
              </a:solidFill>
              <a:prstDash val="solid"/>
              <a:round/>
              <a:headEnd type="none" w="med" len="med"/>
              <a:tailEnd type="none" w="med" len="med"/>
            </a:ln>
            <a:effectLst/>
          </p:spPr>
        </p:cxnSp>
        <p:sp>
          <p:nvSpPr>
            <p:cNvPr id="32" name="TextBox 31"/>
            <p:cNvSpPr txBox="1"/>
            <p:nvPr/>
          </p:nvSpPr>
          <p:spPr>
            <a:xfrm>
              <a:off x="785590" y="5558870"/>
              <a:ext cx="1381950" cy="719922"/>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Investment</a:t>
              </a:r>
              <a:r>
                <a:rPr kumimoji="0" lang="en-US" sz="900" b="1" u="none" strike="noStrike" kern="0" cap="none" spc="0" normalizeH="0" noProof="0" dirty="0" smtClean="0">
                  <a:ln>
                    <a:noFill/>
                  </a:ln>
                  <a:solidFill>
                    <a:sysClr val="windowText" lastClr="000000"/>
                  </a:solidFill>
                  <a:effectLst/>
                  <a:uLnTx/>
                  <a:uFillTx/>
                  <a:latin typeface="Arial" pitchFamily="34" charset="0"/>
                  <a:cs typeface="Arial" pitchFamily="34" charset="0"/>
                </a:rPr>
                <a:t> Needs</a:t>
              </a:r>
              <a:endParaRPr kumimoji="0" lang="en-GB" sz="900" b="1"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3" name="TextBox 32"/>
            <p:cNvSpPr txBox="1"/>
            <p:nvPr/>
          </p:nvSpPr>
          <p:spPr>
            <a:xfrm>
              <a:off x="2285983" y="5554659"/>
              <a:ext cx="1250165" cy="719922"/>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State</a:t>
              </a:r>
              <a:r>
                <a:rPr kumimoji="0" lang="en-US" sz="900" b="1" u="none" strike="noStrike" kern="0" cap="none" spc="0" normalizeH="0" noProof="0" dirty="0" smtClean="0">
                  <a:ln>
                    <a:noFill/>
                  </a:ln>
                  <a:solidFill>
                    <a:sysClr val="windowText" lastClr="000000"/>
                  </a:solidFill>
                  <a:effectLst/>
                  <a:uLnTx/>
                  <a:uFillTx/>
                  <a:latin typeface="Arial" pitchFamily="34" charset="0"/>
                  <a:cs typeface="Arial" pitchFamily="34" charset="0"/>
                </a:rPr>
                <a:t> Budget </a:t>
              </a:r>
              <a:r>
                <a:rPr kumimoji="0" lang="id-ID" sz="900" b="1"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 </a:t>
              </a:r>
              <a:r>
                <a:rPr kumimoji="0" lang="en-US" sz="900" b="1"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ODA </a:t>
              </a:r>
              <a:r>
                <a:rPr kumimoji="0" lang="en-US" sz="900" b="1" u="none" strike="noStrike" kern="0" cap="none" spc="0" normalizeH="0" baseline="0" noProof="0" dirty="0" err="1" smtClean="0">
                  <a:ln>
                    <a:noFill/>
                  </a:ln>
                  <a:solidFill>
                    <a:sysClr val="windowText" lastClr="000000"/>
                  </a:solidFill>
                  <a:effectLst/>
                  <a:uLnTx/>
                  <a:uFillTx/>
                  <a:latin typeface="Arial" pitchFamily="34" charset="0"/>
                  <a:cs typeface="Arial" pitchFamily="34" charset="0"/>
                </a:rPr>
                <a:t>etc</a:t>
              </a:r>
              <a:r>
                <a:rPr lang="mn-MN" sz="900" kern="0" dirty="0" smtClean="0">
                  <a:solidFill>
                    <a:sysClr val="windowText" lastClr="000000"/>
                  </a:solidFill>
                  <a:latin typeface="Arial" pitchFamily="34" charset="0"/>
                  <a:cs typeface="Arial" pitchFamily="34" charset="0"/>
                </a:rPr>
                <a:t>.</a:t>
              </a:r>
              <a:endParaRPr kumimoji="0" lang="en-GB" sz="900" b="1"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4" name="TextBox 33"/>
            <p:cNvSpPr txBox="1"/>
            <p:nvPr/>
          </p:nvSpPr>
          <p:spPr>
            <a:xfrm>
              <a:off x="3857619" y="5554659"/>
              <a:ext cx="1251231" cy="449950"/>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smtClean="0">
                  <a:solidFill>
                    <a:sysClr val="windowText" lastClr="000000"/>
                  </a:solidFill>
                  <a:latin typeface="Arial" pitchFamily="34" charset="0"/>
                  <a:cs typeface="Arial" pitchFamily="34" charset="0"/>
                </a:rPr>
                <a:t>Funding Gap</a:t>
              </a:r>
              <a:endParaRPr kumimoji="0" lang="en-GB" sz="900" b="1"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5" name="TextBox 34"/>
            <p:cNvSpPr txBox="1"/>
            <p:nvPr/>
          </p:nvSpPr>
          <p:spPr>
            <a:xfrm>
              <a:off x="6000761" y="5560240"/>
              <a:ext cx="1015739" cy="719922"/>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b="1" kern="0" dirty="0" smtClean="0">
                  <a:solidFill>
                    <a:sysClr val="windowText" lastClr="000000"/>
                  </a:solidFill>
                  <a:latin typeface="Arial" pitchFamily="34" charset="0"/>
                  <a:cs typeface="Arial" pitchFamily="34" charset="0"/>
                </a:rPr>
                <a:t>Private sector</a:t>
              </a:r>
              <a:endParaRPr kumimoji="0" lang="en-GB" sz="900" b="1"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7" name="Right Arrow 36"/>
            <p:cNvSpPr/>
            <p:nvPr/>
          </p:nvSpPr>
          <p:spPr bwMode="auto">
            <a:xfrm>
              <a:off x="5286380" y="4199326"/>
              <a:ext cx="500066" cy="571504"/>
            </a:xfrm>
            <a:prstGeom prst="rightArrow">
              <a:avLst/>
            </a:prstGeom>
            <a:solidFill>
              <a:schemeClr val="tx1">
                <a:lumMod val="50000"/>
                <a:lumOff val="50000"/>
              </a:schemeClr>
            </a:solidFill>
            <a:ln w="9525" cap="flat" cmpd="sng" algn="ctr">
              <a:no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50" b="1" i="0" u="none" strike="noStrike" cap="none" normalizeH="0" baseline="0" smtClean="0">
                <a:ln>
                  <a:noFill/>
                </a:ln>
                <a:solidFill>
                  <a:schemeClr val="tx1"/>
                </a:solidFill>
                <a:effectLst/>
                <a:latin typeface="Arial" charset="0"/>
              </a:endParaRPr>
            </a:p>
          </p:txBody>
        </p:sp>
        <p:sp>
          <p:nvSpPr>
            <p:cNvPr id="39" name="Can 38"/>
            <p:cNvSpPr>
              <a:spLocks noChangeArrowheads="1"/>
            </p:cNvSpPr>
            <p:nvPr/>
          </p:nvSpPr>
          <p:spPr bwMode="auto">
            <a:xfrm>
              <a:off x="928662" y="1377197"/>
              <a:ext cx="1143008" cy="3870707"/>
            </a:xfrm>
            <a:prstGeom prst="can">
              <a:avLst/>
            </a:prstGeom>
            <a:solidFill>
              <a:srgbClr val="336600"/>
            </a:solidFill>
            <a:ln w="9525" algn="ctr">
              <a:noFill/>
              <a:round/>
              <a:headEnd/>
              <a:tailEnd/>
            </a:ln>
            <a:scene3d>
              <a:camera prst="orthographicFront"/>
              <a:lightRig rig="threePt" dir="t"/>
            </a:scene3d>
            <a:sp3d>
              <a:bevelT/>
            </a:sp3d>
          </p:spPr>
          <p:txBody>
            <a:bodyPr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700" b="0" u="none" strike="noStrike" kern="0" cap="none" spc="0" normalizeH="0" baseline="0" noProof="0" dirty="0">
                <a:ln>
                  <a:noFill/>
                </a:ln>
                <a:solidFill>
                  <a:sysClr val="windowText" lastClr="000000"/>
                </a:solidFill>
                <a:effectLst/>
                <a:uLnTx/>
                <a:uFillTx/>
              </a:endParaRPr>
            </a:p>
          </p:txBody>
        </p:sp>
        <p:sp>
          <p:nvSpPr>
            <p:cNvPr id="40" name="Rectangle 4"/>
            <p:cNvSpPr>
              <a:spLocks noChangeArrowheads="1"/>
            </p:cNvSpPr>
            <p:nvPr/>
          </p:nvSpPr>
          <p:spPr bwMode="auto">
            <a:xfrm>
              <a:off x="2420006" y="1377197"/>
              <a:ext cx="1151862" cy="2571767"/>
            </a:xfrm>
            <a:prstGeom prst="can">
              <a:avLst/>
            </a:prstGeom>
            <a:solidFill>
              <a:srgbClr val="0070C0"/>
            </a:solidFill>
            <a:ln w="9525" algn="ctr">
              <a:noFill/>
              <a:round/>
              <a:headEnd/>
              <a:tailEnd/>
            </a:ln>
            <a:scene3d>
              <a:camera prst="orthographicFront"/>
              <a:lightRig rig="threePt" dir="t"/>
            </a:scene3d>
            <a:sp3d>
              <a:bevelT/>
            </a:sp3d>
          </p:spPr>
          <p:txBody>
            <a:bodyPr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700" b="0" u="none" strike="noStrike" kern="0" cap="none" spc="0" normalizeH="0" baseline="0" noProof="0" dirty="0">
                <a:ln>
                  <a:noFill/>
                </a:ln>
                <a:solidFill>
                  <a:sysClr val="windowText" lastClr="000000"/>
                </a:solidFill>
                <a:effectLst/>
                <a:uLnTx/>
                <a:uFillTx/>
              </a:endParaRPr>
            </a:p>
          </p:txBody>
        </p:sp>
        <p:sp>
          <p:nvSpPr>
            <p:cNvPr id="41" name="Rectangle 4"/>
            <p:cNvSpPr>
              <a:spLocks noChangeArrowheads="1"/>
            </p:cNvSpPr>
            <p:nvPr/>
          </p:nvSpPr>
          <p:spPr bwMode="auto">
            <a:xfrm>
              <a:off x="3902499" y="3902260"/>
              <a:ext cx="1151862" cy="1293316"/>
            </a:xfrm>
            <a:prstGeom prst="can">
              <a:avLst/>
            </a:prstGeom>
            <a:solidFill>
              <a:srgbClr val="FF9900"/>
            </a:solidFill>
            <a:ln>
              <a:noFill/>
              <a:headEnd/>
              <a:tailEnd/>
            </a:ln>
          </p:spPr>
          <p:style>
            <a:lnRef idx="1">
              <a:schemeClr val="accent2"/>
            </a:lnRef>
            <a:fillRef idx="2">
              <a:schemeClr val="accent2"/>
            </a:fillRef>
            <a:effectRef idx="1">
              <a:schemeClr val="accent2"/>
            </a:effectRef>
            <a:fontRef idx="minor">
              <a:schemeClr val="dk1"/>
            </a:fontRef>
          </p:style>
          <p:txBody>
            <a:bodyPr anchor="ctr" anchorCtr="1"/>
            <a:lstStyle/>
            <a:p>
              <a:pPr algn="ctr" fontAlgn="auto">
                <a:spcBef>
                  <a:spcPts val="0"/>
                </a:spcBef>
                <a:spcAft>
                  <a:spcPts val="0"/>
                </a:spcAft>
                <a:defRPr/>
              </a:pPr>
              <a:endParaRPr lang="id-ID" sz="700" b="0" kern="0" dirty="0">
                <a:solidFill>
                  <a:sysClr val="windowText" lastClr="000000"/>
                </a:solidFill>
              </a:endParaRPr>
            </a:p>
          </p:txBody>
        </p:sp>
        <p:sp>
          <p:nvSpPr>
            <p:cNvPr id="42" name="Rectangle 4"/>
            <p:cNvSpPr>
              <a:spLocks noChangeArrowheads="1"/>
            </p:cNvSpPr>
            <p:nvPr/>
          </p:nvSpPr>
          <p:spPr bwMode="auto">
            <a:xfrm>
              <a:off x="5929322" y="3902260"/>
              <a:ext cx="1151862" cy="1293316"/>
            </a:xfrm>
            <a:prstGeom prst="can">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0" scaled="1"/>
              <a:tileRect/>
            </a:gradFill>
            <a:ln w="9525" algn="ctr">
              <a:noFill/>
              <a:round/>
              <a:headEnd/>
              <a:tailEnd/>
            </a:ln>
            <a:scene3d>
              <a:camera prst="orthographicFront"/>
              <a:lightRig rig="threePt" dir="t"/>
            </a:scene3d>
            <a:sp3d>
              <a:bevelT/>
            </a:sp3d>
          </p:spPr>
          <p:txBody>
            <a:bodyPr anchor="ctr" anchorCtr="1"/>
            <a:lstStyle/>
            <a:p>
              <a:pPr algn="ctr" fontAlgn="auto">
                <a:spcBef>
                  <a:spcPts val="0"/>
                </a:spcBef>
                <a:spcAft>
                  <a:spcPts val="0"/>
                </a:spcAft>
                <a:defRPr/>
              </a:pPr>
              <a:endParaRPr lang="id-ID" sz="700" b="0" kern="0" dirty="0">
                <a:solidFill>
                  <a:sysClr val="windowText" lastClr="000000"/>
                </a:solidFill>
              </a:endParaRPr>
            </a:p>
          </p:txBody>
        </p:sp>
        <p:sp>
          <p:nvSpPr>
            <p:cNvPr id="38" name="Oval Callout 37"/>
            <p:cNvSpPr/>
            <p:nvPr/>
          </p:nvSpPr>
          <p:spPr bwMode="auto">
            <a:xfrm>
              <a:off x="3256537" y="1053034"/>
              <a:ext cx="4326419" cy="1949480"/>
            </a:xfrm>
            <a:prstGeom prst="wedgeEllipseCallout">
              <a:avLst>
                <a:gd name="adj1" fmla="val -37073"/>
                <a:gd name="adj2" fmla="val 86351"/>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1200" dirty="0" smtClean="0">
                  <a:solidFill>
                    <a:srgbClr val="C00000"/>
                  </a:solidFill>
                </a:rPr>
                <a:t>USD 110.0 million allocated for the Energy Sector Investment  in </a:t>
              </a:r>
              <a:r>
                <a:rPr lang="mn-MN" sz="1200" dirty="0" smtClean="0">
                  <a:solidFill>
                    <a:srgbClr val="C00000"/>
                  </a:solidFill>
                </a:rPr>
                <a:t>2012 </a:t>
              </a:r>
              <a:r>
                <a:rPr lang="en-US" sz="1200" dirty="0" smtClean="0">
                  <a:solidFill>
                    <a:srgbClr val="C00000"/>
                  </a:solidFill>
                </a:rPr>
                <a:t> State Budget</a:t>
              </a:r>
              <a:endParaRPr kumimoji="0" lang="en-US" sz="1200" i="0" u="none" strike="noStrike" cap="none" normalizeH="0" baseline="0" dirty="0" smtClean="0">
                <a:ln>
                  <a:noFill/>
                </a:ln>
                <a:solidFill>
                  <a:srgbClr val="C00000"/>
                </a:solidFill>
                <a:effectLst/>
              </a:endParaRPr>
            </a:p>
          </p:txBody>
        </p:sp>
      </p:grpSp>
      <p:sp>
        <p:nvSpPr>
          <p:cNvPr id="27" name="TextBox 26"/>
          <p:cNvSpPr txBox="1"/>
          <p:nvPr/>
        </p:nvSpPr>
        <p:spPr>
          <a:xfrm>
            <a:off x="5082865" y="5865168"/>
            <a:ext cx="3122902" cy="215444"/>
          </a:xfrm>
          <a:prstGeom prst="rect">
            <a:avLst/>
          </a:prstGeom>
          <a:solidFill>
            <a:schemeClr val="bg1"/>
          </a:solidFill>
        </p:spPr>
        <p:txBody>
          <a:bodyPr wrap="square" rtlCol="0">
            <a:spAutoFit/>
          </a:bodyPr>
          <a:lstStyle/>
          <a:p>
            <a:pPr algn="r"/>
            <a:r>
              <a:rPr lang="id-ID" sz="800" b="0" i="1" dirty="0" smtClean="0"/>
              <a:t>Эх сурвалж: Худалдаа хөгжлийн банк, Дэлхийн банк</a:t>
            </a:r>
            <a:endParaRPr lang="en-US" sz="800" b="0" i="1" dirty="0"/>
          </a:p>
        </p:txBody>
      </p:sp>
    </p:spTree>
    <p:extLst>
      <p:ext uri="{BB962C8B-B14F-4D97-AF65-F5344CB8AC3E}">
        <p14:creationId xmlns:p14="http://schemas.microsoft.com/office/powerpoint/2010/main" val="396536558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7" name="Rounded Rectangle 6"/>
          <p:cNvSpPr/>
          <p:nvPr/>
        </p:nvSpPr>
        <p:spPr bwMode="auto">
          <a:xfrm>
            <a:off x="533400" y="1295399"/>
            <a:ext cx="2286016" cy="830997"/>
          </a:xfrm>
          <a:prstGeom prst="roundRect">
            <a:avLst/>
          </a:prstGeom>
          <a:solidFill>
            <a:srgbClr val="00B0F0"/>
          </a:solidFill>
          <a:ln>
            <a:noFill/>
            <a:headEnd type="none" w="med" len="med"/>
            <a:tailEnd type="none" w="med" len="me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US" sz="1600" dirty="0" smtClean="0">
                <a:solidFill>
                  <a:schemeClr val="bg1"/>
                </a:solidFill>
                <a:latin typeface="Arial" pitchFamily="34" charset="0"/>
                <a:cs typeface="Arial" pitchFamily="34" charset="0"/>
              </a:rPr>
              <a:t>Proposed projects in </a:t>
            </a:r>
          </a:p>
          <a:p>
            <a:pPr marL="0" marR="0" indent="0" defTabSz="914400" rtl="0" eaLnBrk="1" fontAlgn="base" latinLnBrk="0" hangingPunct="1">
              <a:lnSpc>
                <a:spcPct val="100000"/>
              </a:lnSpc>
              <a:spcBef>
                <a:spcPct val="0"/>
              </a:spcBef>
              <a:spcAft>
                <a:spcPct val="0"/>
              </a:spcAft>
              <a:buClrTx/>
              <a:buSzTx/>
              <a:buFontTx/>
              <a:buNone/>
              <a:tabLst/>
            </a:pPr>
            <a:r>
              <a:rPr lang="en-US" sz="1600" dirty="0" smtClean="0">
                <a:solidFill>
                  <a:schemeClr val="bg1"/>
                </a:solidFill>
                <a:latin typeface="Arial" pitchFamily="34" charset="0"/>
                <a:cs typeface="Arial" pitchFamily="34" charset="0"/>
              </a:rPr>
              <a:t>PPP project pipeline</a:t>
            </a:r>
            <a:endParaRPr kumimoji="0" lang="en-US" sz="1600" b="1" i="0" u="none" strike="noStrike" cap="none" normalizeH="0" baseline="0" dirty="0" smtClean="0">
              <a:ln>
                <a:noFill/>
              </a:ln>
              <a:solidFill>
                <a:schemeClr val="bg1"/>
              </a:solidFill>
              <a:effectLst/>
              <a:latin typeface="Arial" pitchFamily="34" charset="0"/>
              <a:cs typeface="Arial" pitchFamily="34" charset="0"/>
            </a:endParaRPr>
          </a:p>
        </p:txBody>
      </p:sp>
      <p:sp>
        <p:nvSpPr>
          <p:cNvPr id="8" name="TextBox 7"/>
          <p:cNvSpPr txBox="1"/>
          <p:nvPr/>
        </p:nvSpPr>
        <p:spPr>
          <a:xfrm>
            <a:off x="3033730" y="1295400"/>
            <a:ext cx="5500726" cy="830997"/>
          </a:xfrm>
          <a:prstGeom prst="rect">
            <a:avLst/>
          </a:prstGeom>
          <a:noFill/>
          <a:ln>
            <a:solidFill>
              <a:srgbClr val="99CC00"/>
            </a:solidFill>
          </a:ln>
        </p:spPr>
        <p:txBody>
          <a:bodyPr wrap="square" rtlCol="0">
            <a:spAutoFit/>
          </a:bodyPr>
          <a:lstStyle/>
          <a:p>
            <a:pPr>
              <a:lnSpc>
                <a:spcPct val="150000"/>
              </a:lnSpc>
            </a:pPr>
            <a:r>
              <a:rPr lang="en-US" sz="1600" dirty="0" smtClean="0">
                <a:latin typeface="Arial" pitchFamily="34" charset="0"/>
                <a:cs typeface="Arial" pitchFamily="34" charset="0"/>
              </a:rPr>
              <a:t>16 Energy Sector projects are included in the list, totaling USD 5.0 billion</a:t>
            </a:r>
            <a:endParaRPr lang="en-US" sz="1600" dirty="0">
              <a:latin typeface="Arial" pitchFamily="34" charset="0"/>
              <a:cs typeface="Arial" pitchFamily="34" charset="0"/>
            </a:endParaRPr>
          </a:p>
        </p:txBody>
      </p:sp>
      <p:sp>
        <p:nvSpPr>
          <p:cNvPr id="9" name="TextBox 8"/>
          <p:cNvSpPr txBox="1"/>
          <p:nvPr/>
        </p:nvSpPr>
        <p:spPr>
          <a:xfrm>
            <a:off x="3033730" y="2438400"/>
            <a:ext cx="5500726" cy="830997"/>
          </a:xfrm>
          <a:prstGeom prst="rect">
            <a:avLst/>
          </a:prstGeom>
          <a:noFill/>
          <a:ln>
            <a:solidFill>
              <a:srgbClr val="99CC00"/>
            </a:solidFill>
          </a:ln>
        </p:spPr>
        <p:txBody>
          <a:bodyPr wrap="square" rtlCol="0">
            <a:spAutoFit/>
          </a:bodyPr>
          <a:lstStyle/>
          <a:p>
            <a:pPr>
              <a:lnSpc>
                <a:spcPct val="150000"/>
              </a:lnSpc>
            </a:pPr>
            <a:r>
              <a:rPr lang="mn-MN" sz="1600" dirty="0" smtClean="0">
                <a:latin typeface="Arial" pitchFamily="34" charset="0"/>
                <a:cs typeface="Arial" pitchFamily="34" charset="0"/>
              </a:rPr>
              <a:t>7-8 </a:t>
            </a:r>
            <a:r>
              <a:rPr lang="en-US" sz="1600" dirty="0" smtClean="0">
                <a:latin typeface="Arial" pitchFamily="34" charset="0"/>
                <a:cs typeface="Arial" pitchFamily="34" charset="0"/>
              </a:rPr>
              <a:t>Energy Sector projects totaling USD 1.2 billion are considered to be suitable for PPP Modality</a:t>
            </a:r>
            <a:endParaRPr lang="en-US" sz="1600" dirty="0" smtClean="0">
              <a:latin typeface="Arial" pitchFamily="34" charset="0"/>
              <a:cs typeface="Arial" pitchFamily="34" charset="0"/>
            </a:endParaRPr>
          </a:p>
        </p:txBody>
      </p:sp>
      <p:sp>
        <p:nvSpPr>
          <p:cNvPr id="10" name="Rounded Rectangle 9"/>
          <p:cNvSpPr/>
          <p:nvPr/>
        </p:nvSpPr>
        <p:spPr bwMode="auto">
          <a:xfrm>
            <a:off x="555009" y="2438399"/>
            <a:ext cx="2286016" cy="1154675"/>
          </a:xfrm>
          <a:prstGeom prst="roundRect">
            <a:avLst/>
          </a:prstGeom>
          <a:solidFill>
            <a:srgbClr val="00B0F0"/>
          </a:solidFill>
          <a:ln>
            <a:noFill/>
            <a:headEnd type="none" w="med" len="med"/>
            <a:tailEnd type="none" w="med" len="me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pitchFamily="34" charset="0"/>
                <a:cs typeface="Arial" pitchFamily="34" charset="0"/>
              </a:rPr>
              <a:t>Appropriate</a:t>
            </a:r>
            <a:r>
              <a:rPr kumimoji="0" lang="en-US" sz="1600" b="1" i="0" u="none" strike="noStrike" cap="none" normalizeH="0" dirty="0" smtClean="0">
                <a:ln>
                  <a:noFill/>
                </a:ln>
                <a:solidFill>
                  <a:schemeClr val="bg1"/>
                </a:solidFill>
                <a:effectLst/>
                <a:latin typeface="Arial" pitchFamily="34" charset="0"/>
                <a:cs typeface="Arial" pitchFamily="34" charset="0"/>
              </a:rPr>
              <a:t> for</a:t>
            </a:r>
          </a:p>
          <a:p>
            <a:pPr marL="0" marR="0" indent="0"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dirty="0" smtClean="0">
                <a:ln>
                  <a:noFill/>
                </a:ln>
                <a:solidFill>
                  <a:schemeClr val="bg1"/>
                </a:solidFill>
                <a:effectLst/>
                <a:latin typeface="Arial" pitchFamily="34" charset="0"/>
                <a:cs typeface="Arial" pitchFamily="34" charset="0"/>
              </a:rPr>
              <a:t>PPP Modality</a:t>
            </a:r>
            <a:endParaRPr kumimoji="0" lang="en-US" sz="1600" b="1" i="0" u="none" strike="noStrike" cap="none" normalizeH="0" baseline="0" dirty="0" smtClean="0">
              <a:ln>
                <a:noFill/>
              </a:ln>
              <a:solidFill>
                <a:schemeClr val="bg1"/>
              </a:solidFill>
              <a:effectLst/>
              <a:latin typeface="Arial" pitchFamily="34" charset="0"/>
              <a:cs typeface="Arial" pitchFamily="34" charset="0"/>
            </a:endParaRPr>
          </a:p>
        </p:txBody>
      </p:sp>
      <p:sp>
        <p:nvSpPr>
          <p:cNvPr id="15" name="TextBox 14"/>
          <p:cNvSpPr txBox="1"/>
          <p:nvPr/>
        </p:nvSpPr>
        <p:spPr>
          <a:xfrm>
            <a:off x="3033730" y="3810000"/>
            <a:ext cx="5500726" cy="2308324"/>
          </a:xfrm>
          <a:prstGeom prst="rect">
            <a:avLst/>
          </a:prstGeom>
          <a:noFill/>
          <a:ln>
            <a:solidFill>
              <a:srgbClr val="99CC00"/>
            </a:solidFill>
          </a:ln>
        </p:spPr>
        <p:txBody>
          <a:bodyPr wrap="square" rtlCol="0">
            <a:spAutoFit/>
          </a:bodyPr>
          <a:lstStyle>
            <a:defPPr>
              <a:defRPr lang="en-US"/>
            </a:defPPr>
            <a:lvl1pPr marL="166688" indent="-166688">
              <a:lnSpc>
                <a:spcPct val="150000"/>
              </a:lnSpc>
              <a:buFont typeface="Arial" pitchFamily="34" charset="0"/>
              <a:buChar char="•"/>
              <a:defRPr sz="1200" b="0">
                <a:solidFill>
                  <a:srgbClr val="336600"/>
                </a:solidFill>
                <a:latin typeface="Arial" pitchFamily="34" charset="0"/>
                <a:cs typeface="Arial" pitchFamily="34" charset="0"/>
              </a:defRPr>
            </a:lvl1pPr>
          </a:lstStyle>
          <a:p>
            <a:r>
              <a:rPr lang="en-US" sz="1600" b="1" dirty="0" err="1" smtClean="0">
                <a:solidFill>
                  <a:schemeClr val="tx1"/>
                </a:solidFill>
              </a:rPr>
              <a:t>Mogoi</a:t>
            </a:r>
            <a:r>
              <a:rPr lang="en-US" sz="1600" b="1" dirty="0" smtClean="0">
                <a:solidFill>
                  <a:schemeClr val="tx1"/>
                </a:solidFill>
              </a:rPr>
              <a:t> River Power Plant</a:t>
            </a:r>
            <a:endParaRPr lang="mn-MN" sz="1600" b="1" dirty="0" smtClean="0">
              <a:solidFill>
                <a:schemeClr val="tx1"/>
              </a:solidFill>
            </a:endParaRPr>
          </a:p>
          <a:p>
            <a:r>
              <a:rPr lang="en-US" sz="1600" b="1" dirty="0" smtClean="0">
                <a:solidFill>
                  <a:schemeClr val="tx1"/>
                </a:solidFill>
              </a:rPr>
              <a:t>CHP</a:t>
            </a:r>
            <a:r>
              <a:rPr lang="mn-MN" sz="1600" b="1" dirty="0" smtClean="0">
                <a:solidFill>
                  <a:schemeClr val="tx1"/>
                </a:solidFill>
              </a:rPr>
              <a:t>-5</a:t>
            </a:r>
            <a:endParaRPr lang="mn-MN" sz="1600" b="1" dirty="0" smtClean="0">
              <a:solidFill>
                <a:schemeClr val="tx1"/>
              </a:solidFill>
            </a:endParaRPr>
          </a:p>
          <a:p>
            <a:r>
              <a:rPr lang="en-US" sz="1600" b="1" dirty="0" err="1" smtClean="0">
                <a:solidFill>
                  <a:schemeClr val="tx1"/>
                </a:solidFill>
              </a:rPr>
              <a:t>Dornod</a:t>
            </a:r>
            <a:r>
              <a:rPr lang="en-US" sz="1600" b="1" dirty="0" smtClean="0">
                <a:solidFill>
                  <a:schemeClr val="tx1"/>
                </a:solidFill>
              </a:rPr>
              <a:t> Power Plant</a:t>
            </a:r>
            <a:endParaRPr lang="mn-MN" sz="1600" b="1" dirty="0" smtClean="0">
              <a:solidFill>
                <a:schemeClr val="tx1"/>
              </a:solidFill>
            </a:endParaRPr>
          </a:p>
          <a:p>
            <a:r>
              <a:rPr lang="en-US" sz="1600" b="1" dirty="0" smtClean="0">
                <a:solidFill>
                  <a:schemeClr val="tx1"/>
                </a:solidFill>
              </a:rPr>
              <a:t>Transmission Grids</a:t>
            </a:r>
            <a:endParaRPr lang="mn-MN" sz="1600" b="1" dirty="0" smtClean="0">
              <a:solidFill>
                <a:schemeClr val="tx1"/>
              </a:solidFill>
            </a:endParaRPr>
          </a:p>
          <a:p>
            <a:r>
              <a:rPr lang="en-US" sz="1600" b="1" dirty="0" smtClean="0">
                <a:solidFill>
                  <a:schemeClr val="tx1"/>
                </a:solidFill>
              </a:rPr>
              <a:t>Waste processing/ energy generation project</a:t>
            </a:r>
            <a:endParaRPr lang="mn-MN" sz="1600" b="1" dirty="0" smtClean="0">
              <a:solidFill>
                <a:schemeClr val="tx1"/>
              </a:solidFill>
            </a:endParaRPr>
          </a:p>
          <a:p>
            <a:r>
              <a:rPr lang="en-US" sz="1600" b="1" dirty="0" err="1" smtClean="0">
                <a:solidFill>
                  <a:schemeClr val="tx1"/>
                </a:solidFill>
              </a:rPr>
              <a:t>Dornod</a:t>
            </a:r>
            <a:r>
              <a:rPr lang="en-US" sz="1600" b="1" dirty="0" smtClean="0">
                <a:solidFill>
                  <a:schemeClr val="tx1"/>
                </a:solidFill>
              </a:rPr>
              <a:t> Oil Refinery </a:t>
            </a:r>
            <a:endParaRPr lang="en-US" sz="1600" b="1" dirty="0">
              <a:solidFill>
                <a:schemeClr val="tx1"/>
              </a:solidFill>
            </a:endParaRPr>
          </a:p>
        </p:txBody>
      </p:sp>
      <p:sp>
        <p:nvSpPr>
          <p:cNvPr id="16" name="Rounded Rectangle 15"/>
          <p:cNvSpPr/>
          <p:nvPr/>
        </p:nvSpPr>
        <p:spPr bwMode="auto">
          <a:xfrm>
            <a:off x="533400" y="3810000"/>
            <a:ext cx="2286016" cy="2308324"/>
          </a:xfrm>
          <a:prstGeom prst="roundRect">
            <a:avLst/>
          </a:prstGeom>
          <a:solidFill>
            <a:srgbClr val="00B0F0"/>
          </a:solidFill>
          <a:ln>
            <a:noFill/>
            <a:headEnd type="none" w="med" len="med"/>
            <a:tailEnd type="none" w="med" len="me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US" sz="1600" dirty="0" smtClean="0">
                <a:solidFill>
                  <a:schemeClr val="bg1"/>
                </a:solidFill>
                <a:latin typeface="Arial" pitchFamily="34" charset="0"/>
                <a:cs typeface="Arial" pitchFamily="34" charset="0"/>
              </a:rPr>
              <a:t>Energy Sector PPP Projects that are being developed/ implemented</a:t>
            </a:r>
            <a:endParaRPr kumimoji="0" lang="en-US" sz="1600" b="1" i="0" u="none" strike="noStrike" cap="none" normalizeH="0" baseline="0" dirty="0" smtClean="0">
              <a:ln>
                <a:noFill/>
              </a:ln>
              <a:solidFill>
                <a:schemeClr val="bg1"/>
              </a:solidFill>
              <a:effectLst/>
              <a:latin typeface="Arial" pitchFamily="34" charset="0"/>
              <a:cs typeface="Arial" pitchFamily="34" charset="0"/>
            </a:endParaRPr>
          </a:p>
        </p:txBody>
      </p:sp>
      <p:sp>
        <p:nvSpPr>
          <p:cNvPr id="19" name="Title 28"/>
          <p:cNvSpPr>
            <a:spLocks noGrp="1"/>
          </p:cNvSpPr>
          <p:nvPr>
            <p:ph type="title"/>
          </p:nvPr>
        </p:nvSpPr>
        <p:spPr>
          <a:xfrm>
            <a:off x="476250" y="152400"/>
            <a:ext cx="8210550" cy="838200"/>
          </a:xfrm>
          <a:noFill/>
          <a:ln w="9525">
            <a:noFill/>
            <a:miter lim="800000"/>
            <a:headEnd/>
            <a:tailEnd/>
          </a:ln>
        </p:spPr>
        <p:txBody>
          <a:bodyPr vert="horz" wrap="square" lIns="91440" tIns="45720" rIns="91440" bIns="45720" numCol="1" anchor="ctr" anchorCtr="0" compatLnSpc="1">
            <a:prstTxWarp prst="textNoShape">
              <a:avLst/>
            </a:prstTxWarp>
            <a:noAutofit/>
          </a:bodyPr>
          <a:lstStyle/>
          <a:p>
            <a:r>
              <a:rPr lang="en-US" sz="1800" dirty="0" smtClean="0">
                <a:solidFill>
                  <a:schemeClr val="accent2">
                    <a:lumMod val="75000"/>
                  </a:schemeClr>
                </a:solidFill>
              </a:rPr>
              <a:t>PPP in Energy Sector</a:t>
            </a:r>
            <a:endParaRPr lang="en-US" sz="1800" b="1" dirty="0" smtClean="0">
              <a:solidFill>
                <a:schemeClr val="accent2">
                  <a:lumMod val="75000"/>
                </a:schemeClr>
              </a:solidFill>
            </a:endParaRPr>
          </a:p>
        </p:txBody>
      </p:sp>
    </p:spTree>
    <p:extLst>
      <p:ext uri="{BB962C8B-B14F-4D97-AF65-F5344CB8AC3E}">
        <p14:creationId xmlns:p14="http://schemas.microsoft.com/office/powerpoint/2010/main" val="179323564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sz="quarter" idx="4294967295"/>
          </p:nvPr>
        </p:nvSpPr>
        <p:spPr>
          <a:xfrm>
            <a:off x="500034" y="1143000"/>
            <a:ext cx="8339166" cy="4800600"/>
          </a:xfrm>
        </p:spPr>
        <p:txBody>
          <a:bodyPr>
            <a:noAutofit/>
          </a:bodyPr>
          <a:lstStyle/>
          <a:p>
            <a:pPr>
              <a:lnSpc>
                <a:spcPct val="100000"/>
              </a:lnSpc>
              <a:spcBef>
                <a:spcPts val="0"/>
              </a:spcBef>
              <a:spcAft>
                <a:spcPts val="600"/>
              </a:spcAft>
              <a:buClr>
                <a:schemeClr val="accent4">
                  <a:lumMod val="90000"/>
                  <a:lumOff val="10000"/>
                </a:schemeClr>
              </a:buClr>
            </a:pPr>
            <a:r>
              <a:rPr lang="en-US" sz="2000" b="0" dirty="0" smtClean="0">
                <a:solidFill>
                  <a:schemeClr val="tx1"/>
                </a:solidFill>
              </a:rPr>
              <a:t>Help increase investment in Energy Sector infrastructure utilizing Private Sector funding if the government budget is constrained</a:t>
            </a:r>
            <a:r>
              <a:rPr lang="mn-MN" sz="2000" b="0" dirty="0" smtClean="0">
                <a:solidFill>
                  <a:schemeClr val="tx1"/>
                </a:solidFill>
              </a:rPr>
              <a:t>.</a:t>
            </a:r>
            <a:endParaRPr lang="en-US" sz="2000" b="0" dirty="0" smtClean="0">
              <a:solidFill>
                <a:schemeClr val="tx1"/>
              </a:solidFill>
            </a:endParaRPr>
          </a:p>
          <a:p>
            <a:pPr>
              <a:lnSpc>
                <a:spcPct val="100000"/>
              </a:lnSpc>
              <a:spcBef>
                <a:spcPts val="0"/>
              </a:spcBef>
              <a:spcAft>
                <a:spcPts val="600"/>
              </a:spcAft>
              <a:buClr>
                <a:schemeClr val="accent4">
                  <a:lumMod val="90000"/>
                  <a:lumOff val="10000"/>
                </a:schemeClr>
              </a:buClr>
            </a:pPr>
            <a:endParaRPr lang="mn-MN" sz="2000" b="0" dirty="0" smtClean="0">
              <a:solidFill>
                <a:schemeClr val="tx1"/>
              </a:solidFill>
            </a:endParaRPr>
          </a:p>
          <a:p>
            <a:pPr>
              <a:lnSpc>
                <a:spcPct val="100000"/>
              </a:lnSpc>
              <a:spcBef>
                <a:spcPts val="0"/>
              </a:spcBef>
              <a:spcAft>
                <a:spcPts val="600"/>
              </a:spcAft>
              <a:buClr>
                <a:schemeClr val="accent4">
                  <a:lumMod val="90000"/>
                  <a:lumOff val="10000"/>
                </a:schemeClr>
              </a:buClr>
            </a:pPr>
            <a:r>
              <a:rPr lang="en-US" sz="2000" b="0" dirty="0" smtClean="0">
                <a:solidFill>
                  <a:schemeClr val="tx1"/>
                </a:solidFill>
              </a:rPr>
              <a:t>Risk </a:t>
            </a:r>
            <a:r>
              <a:rPr lang="en-US" sz="2000" b="0" dirty="0">
                <a:solidFill>
                  <a:schemeClr val="tx1"/>
                </a:solidFill>
              </a:rPr>
              <a:t>transfer and efficient allocation—PPPs relieve the government budget of some project risks, while efficient risk allocation between parties improves incentives and should reduce overall project </a:t>
            </a:r>
            <a:r>
              <a:rPr lang="en-US" sz="2000" b="0" dirty="0" smtClean="0">
                <a:solidFill>
                  <a:schemeClr val="tx1"/>
                </a:solidFill>
              </a:rPr>
              <a:t>cost. </a:t>
            </a:r>
          </a:p>
          <a:p>
            <a:pPr>
              <a:lnSpc>
                <a:spcPct val="100000"/>
              </a:lnSpc>
              <a:spcBef>
                <a:spcPts val="0"/>
              </a:spcBef>
              <a:spcAft>
                <a:spcPts val="600"/>
              </a:spcAft>
              <a:buClr>
                <a:schemeClr val="accent4">
                  <a:lumMod val="90000"/>
                  <a:lumOff val="10000"/>
                </a:schemeClr>
              </a:buClr>
            </a:pPr>
            <a:endParaRPr lang="mn-MN" sz="2000" b="0" dirty="0" smtClean="0">
              <a:solidFill>
                <a:schemeClr val="tx1"/>
              </a:solidFill>
            </a:endParaRPr>
          </a:p>
          <a:p>
            <a:pPr>
              <a:lnSpc>
                <a:spcPct val="100000"/>
              </a:lnSpc>
              <a:spcBef>
                <a:spcPts val="0"/>
              </a:spcBef>
              <a:spcAft>
                <a:spcPts val="600"/>
              </a:spcAft>
              <a:buClr>
                <a:schemeClr val="accent4">
                  <a:lumMod val="90000"/>
                  <a:lumOff val="10000"/>
                </a:schemeClr>
              </a:buClr>
            </a:pPr>
            <a:r>
              <a:rPr lang="en-US" sz="2000" b="0" dirty="0" smtClean="0">
                <a:solidFill>
                  <a:schemeClr val="tx1"/>
                </a:solidFill>
              </a:rPr>
              <a:t>Whole-of-life </a:t>
            </a:r>
            <a:r>
              <a:rPr lang="en-US" sz="2000" b="0" dirty="0">
                <a:solidFill>
                  <a:schemeClr val="tx1"/>
                </a:solidFill>
              </a:rPr>
              <a:t>costing—a single contract spanning the design, construction and operation of an asset gives the operator an incentive to strike the efficient design balance between capital costs on sound construction and the expected level of operation and maintenance costs over </a:t>
            </a:r>
            <a:r>
              <a:rPr lang="en-US" sz="2000" b="0" dirty="0" smtClean="0">
                <a:solidFill>
                  <a:schemeClr val="tx1"/>
                </a:solidFill>
              </a:rPr>
              <a:t>time.</a:t>
            </a:r>
            <a:endParaRPr lang="mn-MN" sz="2000" b="0" dirty="0" smtClean="0">
              <a:solidFill>
                <a:schemeClr val="tx1"/>
              </a:solidFill>
            </a:endParaRPr>
          </a:p>
        </p:txBody>
      </p:sp>
      <p:sp>
        <p:nvSpPr>
          <p:cNvPr id="26" name="Title 1"/>
          <p:cNvSpPr>
            <a:spLocks noGrp="1"/>
          </p:cNvSpPr>
          <p:nvPr>
            <p:ph type="title"/>
          </p:nvPr>
        </p:nvSpPr>
        <p:spPr>
          <a:xfrm>
            <a:off x="457200" y="228600"/>
            <a:ext cx="8210550" cy="838200"/>
          </a:xfrm>
        </p:spPr>
        <p:txBody>
          <a:bodyPr rtlCol="0">
            <a:noAutofit/>
          </a:bodyPr>
          <a:lstStyle/>
          <a:p>
            <a:pPr algn="l" fontAlgn="auto">
              <a:spcAft>
                <a:spcPts val="0"/>
              </a:spcAft>
              <a:defRPr/>
            </a:pPr>
            <a:r>
              <a:rPr lang="en-US" sz="1800" dirty="0" smtClean="0">
                <a:solidFill>
                  <a:schemeClr val="accent2">
                    <a:lumMod val="75000"/>
                  </a:schemeClr>
                </a:solidFill>
              </a:rPr>
              <a:t>PPP in Energy Sector</a:t>
            </a:r>
            <a:r>
              <a:rPr lang="mn-MN" sz="1800" dirty="0" smtClean="0">
                <a:solidFill>
                  <a:schemeClr val="accent2">
                    <a:lumMod val="75000"/>
                  </a:schemeClr>
                </a:solidFill>
              </a:rPr>
              <a:t>: </a:t>
            </a:r>
            <a:r>
              <a:rPr lang="en-US" sz="1800" dirty="0" smtClean="0">
                <a:solidFill>
                  <a:schemeClr val="accent2">
                    <a:lumMod val="75000"/>
                  </a:schemeClr>
                </a:solidFill>
              </a:rPr>
              <a:t>Advantages</a:t>
            </a:r>
            <a:endParaRPr lang="id-ID" sz="1800" b="1" dirty="0" smtClean="0">
              <a:solidFill>
                <a:schemeClr val="accent2">
                  <a:lumMod val="75000"/>
                </a:schemeClr>
              </a:solidFill>
            </a:endParaRPr>
          </a:p>
        </p:txBody>
      </p:sp>
    </p:spTree>
    <p:extLst>
      <p:ext uri="{BB962C8B-B14F-4D97-AF65-F5344CB8AC3E}">
        <p14:creationId xmlns:p14="http://schemas.microsoft.com/office/powerpoint/2010/main" val="417225066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sz="quarter" idx="4294967295"/>
          </p:nvPr>
        </p:nvSpPr>
        <p:spPr>
          <a:xfrm>
            <a:off x="500034" y="1143000"/>
            <a:ext cx="8339166" cy="4800600"/>
          </a:xfrm>
        </p:spPr>
        <p:txBody>
          <a:bodyPr>
            <a:noAutofit/>
          </a:bodyPr>
          <a:lstStyle/>
          <a:p>
            <a:pPr>
              <a:lnSpc>
                <a:spcPct val="100000"/>
              </a:lnSpc>
              <a:spcBef>
                <a:spcPts val="0"/>
              </a:spcBef>
              <a:spcAft>
                <a:spcPts val="600"/>
              </a:spcAft>
              <a:buClr>
                <a:schemeClr val="accent4">
                  <a:lumMod val="90000"/>
                  <a:lumOff val="10000"/>
                </a:schemeClr>
              </a:buClr>
            </a:pPr>
            <a:r>
              <a:rPr lang="en-US" sz="2000" b="0" dirty="0" smtClean="0">
                <a:solidFill>
                  <a:schemeClr val="tx1"/>
                </a:solidFill>
              </a:rPr>
              <a:t>PPPs </a:t>
            </a:r>
            <a:r>
              <a:rPr lang="en-US" sz="2000" b="0" dirty="0">
                <a:solidFill>
                  <a:schemeClr val="tx1"/>
                </a:solidFill>
              </a:rPr>
              <a:t>also improve accountability in public expenditure through transferring service delivery risk to the private party. This means the government only pays for services delivered at the specified quality over the contract period. This is in contrast with traditional public procurement, where the government often has no recourse when, for example, construction quality is revealed after the event to be lower than expected</a:t>
            </a:r>
            <a:r>
              <a:rPr lang="en-US" sz="2000" b="0" dirty="0" smtClean="0">
                <a:solidFill>
                  <a:schemeClr val="tx1"/>
                </a:solidFill>
              </a:rPr>
              <a:t>.</a:t>
            </a:r>
          </a:p>
          <a:p>
            <a:pPr>
              <a:lnSpc>
                <a:spcPct val="100000"/>
              </a:lnSpc>
              <a:spcBef>
                <a:spcPts val="0"/>
              </a:spcBef>
              <a:spcAft>
                <a:spcPts val="600"/>
              </a:spcAft>
              <a:buClr>
                <a:schemeClr val="accent4">
                  <a:lumMod val="90000"/>
                  <a:lumOff val="10000"/>
                </a:schemeClr>
              </a:buClr>
            </a:pPr>
            <a:endParaRPr lang="mn-MN" sz="2000" b="0" dirty="0" smtClean="0">
              <a:solidFill>
                <a:schemeClr val="tx1"/>
              </a:solidFill>
            </a:endParaRPr>
          </a:p>
          <a:p>
            <a:pPr>
              <a:lnSpc>
                <a:spcPct val="100000"/>
              </a:lnSpc>
              <a:spcBef>
                <a:spcPts val="0"/>
              </a:spcBef>
              <a:spcAft>
                <a:spcPts val="600"/>
              </a:spcAft>
              <a:buClr>
                <a:schemeClr val="accent4">
                  <a:lumMod val="90000"/>
                  <a:lumOff val="10000"/>
                </a:schemeClr>
              </a:buClr>
            </a:pPr>
            <a:r>
              <a:rPr lang="en-US" sz="2000" b="0" dirty="0" smtClean="0">
                <a:solidFill>
                  <a:schemeClr val="tx1"/>
                </a:solidFill>
              </a:rPr>
              <a:t>Allows introduction of eco-friendly, modern, innovative technology or financial structures, access to international best experiences, private sector management skill to the Energy Sector.</a:t>
            </a:r>
            <a:endParaRPr lang="mn-MN" sz="2000" b="0" dirty="0" smtClean="0">
              <a:solidFill>
                <a:schemeClr val="tx1"/>
              </a:solidFill>
            </a:endParaRPr>
          </a:p>
        </p:txBody>
      </p:sp>
      <p:sp>
        <p:nvSpPr>
          <p:cNvPr id="26" name="Title 1"/>
          <p:cNvSpPr>
            <a:spLocks noGrp="1"/>
          </p:cNvSpPr>
          <p:nvPr>
            <p:ph type="title"/>
          </p:nvPr>
        </p:nvSpPr>
        <p:spPr>
          <a:xfrm>
            <a:off x="457200" y="228600"/>
            <a:ext cx="8210550" cy="838200"/>
          </a:xfrm>
        </p:spPr>
        <p:txBody>
          <a:bodyPr rtlCol="0">
            <a:noAutofit/>
          </a:bodyPr>
          <a:lstStyle/>
          <a:p>
            <a:pPr fontAlgn="auto">
              <a:spcAft>
                <a:spcPts val="0"/>
              </a:spcAft>
              <a:defRPr/>
            </a:pPr>
            <a:r>
              <a:rPr lang="en-US" sz="1800" dirty="0">
                <a:solidFill>
                  <a:schemeClr val="accent2">
                    <a:lumMod val="75000"/>
                  </a:schemeClr>
                </a:solidFill>
              </a:rPr>
              <a:t>PPP in Energy Sector</a:t>
            </a:r>
            <a:r>
              <a:rPr lang="mn-MN" sz="1800" dirty="0">
                <a:solidFill>
                  <a:schemeClr val="accent2">
                    <a:lumMod val="75000"/>
                  </a:schemeClr>
                </a:solidFill>
              </a:rPr>
              <a:t>: </a:t>
            </a:r>
            <a:r>
              <a:rPr lang="en-US" sz="1800" dirty="0">
                <a:solidFill>
                  <a:schemeClr val="accent2">
                    <a:lumMod val="75000"/>
                  </a:schemeClr>
                </a:solidFill>
              </a:rPr>
              <a:t>Advantages</a:t>
            </a:r>
            <a:endParaRPr lang="id-ID" sz="1800" b="1" dirty="0" smtClean="0">
              <a:solidFill>
                <a:schemeClr val="accent2">
                  <a:lumMod val="75000"/>
                </a:schemeClr>
              </a:solidFill>
            </a:endParaRPr>
          </a:p>
        </p:txBody>
      </p:sp>
    </p:spTree>
    <p:extLst>
      <p:ext uri="{BB962C8B-B14F-4D97-AF65-F5344CB8AC3E}">
        <p14:creationId xmlns:p14="http://schemas.microsoft.com/office/powerpoint/2010/main" val="119025603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sz="quarter" idx="4294967295"/>
          </p:nvPr>
        </p:nvSpPr>
        <p:spPr>
          <a:xfrm>
            <a:off x="500034" y="1143000"/>
            <a:ext cx="8643966" cy="4800600"/>
          </a:xfrm>
        </p:spPr>
        <p:txBody>
          <a:bodyPr>
            <a:noAutofit/>
          </a:bodyPr>
          <a:lstStyle/>
          <a:p>
            <a:r>
              <a:rPr lang="en-US" dirty="0" smtClean="0">
                <a:solidFill>
                  <a:schemeClr val="tx1"/>
                </a:solidFill>
              </a:rPr>
              <a:t>Public Sector Capacity  </a:t>
            </a:r>
            <a:r>
              <a:rPr lang="id-ID" dirty="0" smtClean="0">
                <a:solidFill>
                  <a:schemeClr val="tx1"/>
                </a:solidFill>
              </a:rPr>
              <a:t>&amp; </a:t>
            </a:r>
            <a:r>
              <a:rPr lang="en-US" dirty="0" smtClean="0">
                <a:solidFill>
                  <a:schemeClr val="tx1"/>
                </a:solidFill>
              </a:rPr>
              <a:t>Commitment</a:t>
            </a:r>
            <a:endParaRPr lang="id-ID" dirty="0">
              <a:solidFill>
                <a:schemeClr val="tx1"/>
              </a:solidFill>
            </a:endParaRPr>
          </a:p>
          <a:p>
            <a:pPr lvl="1"/>
            <a:r>
              <a:rPr lang="en-US" dirty="0" smtClean="0">
                <a:solidFill>
                  <a:schemeClr val="tx1"/>
                </a:solidFill>
              </a:rPr>
              <a:t>Comprehension of PPP concept &amp; process is unequal/insufficient not only in Energy but all Public Sector.</a:t>
            </a:r>
            <a:endParaRPr lang="id-ID" dirty="0" smtClean="0">
              <a:solidFill>
                <a:schemeClr val="tx1"/>
              </a:solidFill>
            </a:endParaRPr>
          </a:p>
          <a:p>
            <a:pPr lvl="1"/>
            <a:r>
              <a:rPr lang="en-US" dirty="0" smtClean="0">
                <a:solidFill>
                  <a:schemeClr val="tx1"/>
                </a:solidFill>
              </a:rPr>
              <a:t>Lack of cooperation/support with regard to project preparation, due diligences and tender process, delay of urgent actions that relevant entities should take</a:t>
            </a:r>
            <a:endParaRPr lang="id-ID" dirty="0">
              <a:solidFill>
                <a:schemeClr val="tx1"/>
              </a:solidFill>
            </a:endParaRPr>
          </a:p>
          <a:p>
            <a:r>
              <a:rPr lang="en-US" dirty="0" smtClean="0">
                <a:solidFill>
                  <a:schemeClr val="tx1"/>
                </a:solidFill>
              </a:rPr>
              <a:t>Government Support</a:t>
            </a:r>
            <a:endParaRPr lang="id-ID" dirty="0">
              <a:solidFill>
                <a:schemeClr val="tx1"/>
              </a:solidFill>
            </a:endParaRPr>
          </a:p>
          <a:p>
            <a:pPr lvl="1"/>
            <a:r>
              <a:rPr lang="en-US" dirty="0" smtClean="0">
                <a:solidFill>
                  <a:schemeClr val="tx1"/>
                </a:solidFill>
              </a:rPr>
              <a:t>Various types of government supports that enabled according to the State Policy on PPP and Concession Law are not yet put in place or unclear how to implement</a:t>
            </a:r>
            <a:endParaRPr lang="id-ID" dirty="0" smtClean="0">
              <a:solidFill>
                <a:schemeClr val="tx1"/>
              </a:solidFill>
            </a:endParaRPr>
          </a:p>
          <a:p>
            <a:pPr lvl="1"/>
            <a:r>
              <a:rPr lang="en-US" dirty="0" smtClean="0">
                <a:solidFill>
                  <a:schemeClr val="tx1"/>
                </a:solidFill>
              </a:rPr>
              <a:t>Critical stance or opposition to Budget support/subsidies for PPP projects that are high-priority, economically viable, with high Value-for-Money but not financially viable</a:t>
            </a:r>
            <a:endParaRPr lang="id-ID" dirty="0" smtClean="0">
              <a:solidFill>
                <a:schemeClr val="tx1"/>
              </a:solidFill>
            </a:endParaRPr>
          </a:p>
          <a:p>
            <a:pPr lvl="1"/>
            <a:r>
              <a:rPr lang="en-US" dirty="0" smtClean="0">
                <a:solidFill>
                  <a:schemeClr val="tx1"/>
                </a:solidFill>
              </a:rPr>
              <a:t>Legal Framework for indirect government support or contingent liability needs to be developed.</a:t>
            </a:r>
            <a:endParaRPr lang="id-ID" dirty="0">
              <a:solidFill>
                <a:schemeClr val="tx1"/>
              </a:solidFill>
            </a:endParaRPr>
          </a:p>
        </p:txBody>
      </p:sp>
      <p:sp>
        <p:nvSpPr>
          <p:cNvPr id="26" name="Title 1"/>
          <p:cNvSpPr>
            <a:spLocks noGrp="1"/>
          </p:cNvSpPr>
          <p:nvPr>
            <p:ph type="title"/>
          </p:nvPr>
        </p:nvSpPr>
        <p:spPr>
          <a:xfrm>
            <a:off x="457200" y="228600"/>
            <a:ext cx="8210550" cy="838200"/>
          </a:xfrm>
        </p:spPr>
        <p:txBody>
          <a:bodyPr rtlCol="0">
            <a:noAutofit/>
          </a:bodyPr>
          <a:lstStyle/>
          <a:p>
            <a:pPr fontAlgn="auto">
              <a:spcAft>
                <a:spcPts val="0"/>
              </a:spcAft>
              <a:defRPr/>
            </a:pPr>
            <a:r>
              <a:rPr lang="en-US" sz="1800" dirty="0">
                <a:solidFill>
                  <a:schemeClr val="accent2">
                    <a:lumMod val="75000"/>
                  </a:schemeClr>
                </a:solidFill>
              </a:rPr>
              <a:t>PPP in Energy Sector</a:t>
            </a:r>
            <a:r>
              <a:rPr lang="mn-MN" sz="1800" dirty="0" smtClean="0">
                <a:solidFill>
                  <a:schemeClr val="accent2">
                    <a:lumMod val="75000"/>
                  </a:schemeClr>
                </a:solidFill>
              </a:rPr>
              <a:t>:</a:t>
            </a:r>
            <a:r>
              <a:rPr lang="en-US" sz="1800" dirty="0" smtClean="0">
                <a:solidFill>
                  <a:schemeClr val="accent2">
                    <a:lumMod val="75000"/>
                  </a:schemeClr>
                </a:solidFill>
              </a:rPr>
              <a:t> Issues</a:t>
            </a:r>
            <a:endParaRPr lang="id-ID" sz="1800" b="1" dirty="0" smtClean="0">
              <a:solidFill>
                <a:schemeClr val="accent2">
                  <a:lumMod val="75000"/>
                </a:schemeClr>
              </a:solidFill>
            </a:endParaRPr>
          </a:p>
        </p:txBody>
      </p:sp>
    </p:spTree>
    <p:extLst>
      <p:ext uri="{BB962C8B-B14F-4D97-AF65-F5344CB8AC3E}">
        <p14:creationId xmlns:p14="http://schemas.microsoft.com/office/powerpoint/2010/main" val="140624864"/>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Logo"/>
  <p:tag name="THINKCELLSHAPEDONOTDELETE" val="p6RX9ZD4Am0ecsDvzXYgut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4wLxGAqfUGqMwYJpnq6e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8pMm3RvQaES2a0tuqo8dQw"/>
</p:tagLst>
</file>

<file path=ppt/tags/tag12.xml><?xml version="1.0" encoding="utf-8"?>
<p:tagLst xmlns:a="http://schemas.openxmlformats.org/drawingml/2006/main" xmlns:r="http://schemas.openxmlformats.org/officeDocument/2006/relationships" xmlns:p="http://schemas.openxmlformats.org/presentationml/2006/main">
  <p:tag name="NAME" val="Logo"/>
  <p:tag name="THINKCELLSHAPEDONOTDELETE" val="piPVjrwkMJ0SmyOULEHgNBA"/>
</p:tagLst>
</file>

<file path=ppt/tags/tag13.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w2jz0fi5km9LE_HIBc.x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Ps1HuKWXUyHLVRsVT3yj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F4wLxGAqfUGqMwYJpnq6e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8pMm3RvQaES2a0tuqo8dQw"/>
</p:tagLst>
</file>

<file path=ppt/tags/tag6.xml><?xml version="1.0" encoding="utf-8"?>
<p:tagLst xmlns:a="http://schemas.openxmlformats.org/drawingml/2006/main" xmlns:r="http://schemas.openxmlformats.org/officeDocument/2006/relationships" xmlns:p="http://schemas.openxmlformats.org/presentationml/2006/main">
  <p:tag name="NAME" val="Logo"/>
  <p:tag name="THINKCELLSHAPEDONOTDELETE" val="piPVjrwkMJ0SmyOULEHgNBA"/>
</p:tagLst>
</file>

<file path=ppt/tags/tag7.xml><?xml version="1.0" encoding="utf-8"?>
<p:tagLst xmlns:a="http://schemas.openxmlformats.org/drawingml/2006/main" xmlns:r="http://schemas.openxmlformats.org/officeDocument/2006/relationships" xmlns:p="http://schemas.openxmlformats.org/presentationml/2006/main">
  <p:tag name="NAME" val="Logo"/>
  <p:tag name="THINKCELLSHAPEDONOTDELETE" val="p6RX9ZD4Am0ecsDvzXYgut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Pw2jz0fi5km9LE_HIBc.x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pPs1HuKWXUyHLVRsVT3yjw"/>
</p:tagLst>
</file>

<file path=ppt/theme/theme1.xml><?xml version="1.0" encoding="utf-8"?>
<a:theme xmlns:a="http://schemas.openxmlformats.org/drawingml/2006/main" name="IIGF template">
  <a:themeElements>
    <a:clrScheme name="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 Template">
      <a:majorFont>
        <a:latin typeface="Lucida Sans Unicode"/>
        <a:ea typeface=""/>
        <a:cs typeface=""/>
      </a:majorFont>
      <a:minorFont>
        <a:latin typeface="Lucida Sans Unico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solidFill>
          <a:schemeClr val="bg1"/>
        </a:solidFill>
        <a:ln w="12700" cap="flat" cmpd="sng" algn="ctr">
          <a:solidFill>
            <a:schemeClr val="tx1"/>
          </a:solidFill>
          <a:prstDash val="solid"/>
          <a:round/>
          <a:headEnd type="none" w="med" len="med"/>
          <a:tailEnd type="triangle" w="med" len="med"/>
        </a:ln>
        <a:effectLst/>
      </a:spPr>
      <a:bodyPr/>
      <a:lstStyle/>
    </a:lnDef>
  </a:objectDefaults>
  <a:extraClrSchemeLst>
    <a:extraClrScheme>
      <a:clrScheme name="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IGF Master Templat">
  <a:themeElements>
    <a:clrScheme name="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 Template">
      <a:majorFont>
        <a:latin typeface="Lucida Sans Unicode"/>
        <a:ea typeface=""/>
        <a:cs typeface=""/>
      </a:majorFont>
      <a:minorFont>
        <a:latin typeface="Lucida Sans Unico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solidFill>
          <a:schemeClr val="bg1"/>
        </a:solidFill>
        <a:ln w="12700" cap="flat" cmpd="sng" algn="ctr">
          <a:solidFill>
            <a:schemeClr val="tx1"/>
          </a:solidFill>
          <a:prstDash val="solid"/>
          <a:round/>
          <a:headEnd type="none" w="med" len="med"/>
          <a:tailEnd type="triangle" w="med" len="med"/>
        </a:ln>
        <a:effectLst/>
      </a:spPr>
      <a:bodyPr/>
      <a:lstStyle/>
    </a:lnDef>
  </a:objectDefaults>
  <a:extraClrSchemeLst>
    <a:extraClrScheme>
      <a:clrScheme name="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IIGF Master Templat">
  <a:themeElements>
    <a:clrScheme name="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 Template">
      <a:majorFont>
        <a:latin typeface="Lucida Sans Unicode"/>
        <a:ea typeface=""/>
        <a:cs typeface=""/>
      </a:majorFont>
      <a:minorFont>
        <a:latin typeface="Lucida Sans Unico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solidFill>
          <a:schemeClr val="bg1"/>
        </a:solidFill>
        <a:ln w="12700" cap="flat" cmpd="sng" algn="ctr">
          <a:solidFill>
            <a:schemeClr val="tx1"/>
          </a:solidFill>
          <a:prstDash val="solid"/>
          <a:round/>
          <a:headEnd type="none" w="med" len="med"/>
          <a:tailEnd type="triangle" w="med" len="med"/>
        </a:ln>
        <a:effectLst/>
      </a:spPr>
      <a:bodyPr/>
      <a:lstStyle/>
    </a:lnDef>
  </a:objectDefaults>
  <a:extraClrSchemeLst>
    <a:extraClrScheme>
      <a:clrScheme name="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IIGF template</Template>
  <TotalTime>8246</TotalTime>
  <Words>744</Words>
  <Application>Microsoft Office PowerPoint</Application>
  <PresentationFormat>On-screen Show (4:3)</PresentationFormat>
  <Paragraphs>102</Paragraphs>
  <Slides>10</Slides>
  <Notes>6</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10</vt:i4>
      </vt:variant>
    </vt:vector>
  </HeadingPairs>
  <TitlesOfParts>
    <vt:vector size="14" baseType="lpstr">
      <vt:lpstr>IIGF template</vt:lpstr>
      <vt:lpstr>IIGF Master Templat</vt:lpstr>
      <vt:lpstr>1_IIGF Master Templat</vt:lpstr>
      <vt:lpstr>think-cell Slide</vt:lpstr>
      <vt:lpstr>PPP projects in Energy Sector and related issues</vt:lpstr>
      <vt:lpstr>PowerPoint Presentation</vt:lpstr>
      <vt:lpstr>Current situation of Mongolian development</vt:lpstr>
      <vt:lpstr>PowerPoint Presentation</vt:lpstr>
      <vt:lpstr>Infrastructure investment estimate shows huge needs of contribution         from the private sector</vt:lpstr>
      <vt:lpstr>PPP in Energy Sector</vt:lpstr>
      <vt:lpstr>PPP in Energy Sector: Advantages</vt:lpstr>
      <vt:lpstr>PPP in Energy Sector: Advantages</vt:lpstr>
      <vt:lpstr>PPP in Energy Sector: Issues</vt:lpstr>
      <vt:lpstr>PowerPoint Presentation</vt:lpstr>
    </vt:vector>
  </TitlesOfParts>
  <Company>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IIGF’s Role to Support Acceleration of  Indonesia Infrastructure Development through PPP</dc:title>
  <dc:creator>s.widita</dc:creator>
  <cp:lastModifiedBy>Batkhuu</cp:lastModifiedBy>
  <cp:revision>472</cp:revision>
  <dcterms:created xsi:type="dcterms:W3CDTF">2011-09-20T10:00:19Z</dcterms:created>
  <dcterms:modified xsi:type="dcterms:W3CDTF">2012-04-25T04:29:12Z</dcterms:modified>
</cp:coreProperties>
</file>