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04" r:id="rId1"/>
    <p:sldMasterId id="2147485322" r:id="rId2"/>
    <p:sldMasterId id="2147485334" r:id="rId3"/>
    <p:sldMasterId id="2147485346" r:id="rId4"/>
    <p:sldMasterId id="2147485371" r:id="rId5"/>
    <p:sldMasterId id="2147485386" r:id="rId6"/>
    <p:sldMasterId id="2147485398" r:id="rId7"/>
  </p:sldMasterIdLst>
  <p:notesMasterIdLst>
    <p:notesMasterId r:id="rId28"/>
  </p:notesMasterIdLst>
  <p:handoutMasterIdLst>
    <p:handoutMasterId r:id="rId29"/>
  </p:handoutMasterIdLst>
  <p:sldIdLst>
    <p:sldId id="546" r:id="rId8"/>
    <p:sldId id="547" r:id="rId9"/>
    <p:sldId id="548" r:id="rId10"/>
    <p:sldId id="550" r:id="rId11"/>
    <p:sldId id="551" r:id="rId12"/>
    <p:sldId id="552" r:id="rId13"/>
    <p:sldId id="553" r:id="rId14"/>
    <p:sldId id="528" r:id="rId15"/>
    <p:sldId id="529" r:id="rId16"/>
    <p:sldId id="530" r:id="rId17"/>
    <p:sldId id="531" r:id="rId18"/>
    <p:sldId id="533" r:id="rId19"/>
    <p:sldId id="534" r:id="rId20"/>
    <p:sldId id="536" r:id="rId21"/>
    <p:sldId id="538" r:id="rId22"/>
    <p:sldId id="540" r:id="rId23"/>
    <p:sldId id="554" r:id="rId24"/>
    <p:sldId id="545" r:id="rId25"/>
    <p:sldId id="543" r:id="rId26"/>
    <p:sldId id="544" r:id="rId27"/>
  </p:sldIdLst>
  <p:sldSz cx="10691813" cy="8064500"/>
  <p:notesSz cx="6669088" cy="9906000"/>
  <p:defaultTextStyle>
    <a:defPPr>
      <a:defRPr lang="en-US"/>
    </a:defPPr>
    <a:lvl1pPr algn="l" defTabSz="535884" rtl="0" fontAlgn="base">
      <a:spcBef>
        <a:spcPct val="0"/>
      </a:spcBef>
      <a:spcAft>
        <a:spcPct val="0"/>
      </a:spcAft>
      <a:defRPr kern="1200">
        <a:solidFill>
          <a:schemeClr val="tx1"/>
        </a:solidFill>
        <a:latin typeface="Arial" charset="0"/>
        <a:ea typeface="+mn-ea"/>
        <a:cs typeface="Arial" charset="0"/>
      </a:defRPr>
    </a:lvl1pPr>
    <a:lvl2pPr marL="535884" algn="l" defTabSz="535884" rtl="0" fontAlgn="base">
      <a:spcBef>
        <a:spcPct val="0"/>
      </a:spcBef>
      <a:spcAft>
        <a:spcPct val="0"/>
      </a:spcAft>
      <a:defRPr kern="1200">
        <a:solidFill>
          <a:schemeClr val="tx1"/>
        </a:solidFill>
        <a:latin typeface="Arial" charset="0"/>
        <a:ea typeface="+mn-ea"/>
        <a:cs typeface="Arial" charset="0"/>
      </a:defRPr>
    </a:lvl2pPr>
    <a:lvl3pPr marL="1071768" algn="l" defTabSz="535884" rtl="0" fontAlgn="base">
      <a:spcBef>
        <a:spcPct val="0"/>
      </a:spcBef>
      <a:spcAft>
        <a:spcPct val="0"/>
      </a:spcAft>
      <a:defRPr kern="1200">
        <a:solidFill>
          <a:schemeClr val="tx1"/>
        </a:solidFill>
        <a:latin typeface="Arial" charset="0"/>
        <a:ea typeface="+mn-ea"/>
        <a:cs typeface="Arial" charset="0"/>
      </a:defRPr>
    </a:lvl3pPr>
    <a:lvl4pPr marL="1607652" algn="l" defTabSz="535884" rtl="0" fontAlgn="base">
      <a:spcBef>
        <a:spcPct val="0"/>
      </a:spcBef>
      <a:spcAft>
        <a:spcPct val="0"/>
      </a:spcAft>
      <a:defRPr kern="1200">
        <a:solidFill>
          <a:schemeClr val="tx1"/>
        </a:solidFill>
        <a:latin typeface="Arial" charset="0"/>
        <a:ea typeface="+mn-ea"/>
        <a:cs typeface="Arial" charset="0"/>
      </a:defRPr>
    </a:lvl4pPr>
    <a:lvl5pPr marL="2143536" algn="l" defTabSz="535884" rtl="0" fontAlgn="base">
      <a:spcBef>
        <a:spcPct val="0"/>
      </a:spcBef>
      <a:spcAft>
        <a:spcPct val="0"/>
      </a:spcAft>
      <a:defRPr kern="1200">
        <a:solidFill>
          <a:schemeClr val="tx1"/>
        </a:solidFill>
        <a:latin typeface="Arial" charset="0"/>
        <a:ea typeface="+mn-ea"/>
        <a:cs typeface="Arial" charset="0"/>
      </a:defRPr>
    </a:lvl5pPr>
    <a:lvl6pPr marL="2679421" algn="l" defTabSz="1071768" rtl="0" eaLnBrk="1" latinLnBrk="0" hangingPunct="1">
      <a:defRPr kern="1200">
        <a:solidFill>
          <a:schemeClr val="tx1"/>
        </a:solidFill>
        <a:latin typeface="Arial" charset="0"/>
        <a:ea typeface="+mn-ea"/>
        <a:cs typeface="Arial" charset="0"/>
      </a:defRPr>
    </a:lvl6pPr>
    <a:lvl7pPr marL="3215305" algn="l" defTabSz="1071768" rtl="0" eaLnBrk="1" latinLnBrk="0" hangingPunct="1">
      <a:defRPr kern="1200">
        <a:solidFill>
          <a:schemeClr val="tx1"/>
        </a:solidFill>
        <a:latin typeface="Arial" charset="0"/>
        <a:ea typeface="+mn-ea"/>
        <a:cs typeface="Arial" charset="0"/>
      </a:defRPr>
    </a:lvl7pPr>
    <a:lvl8pPr marL="3751189" algn="l" defTabSz="1071768" rtl="0" eaLnBrk="1" latinLnBrk="0" hangingPunct="1">
      <a:defRPr kern="1200">
        <a:solidFill>
          <a:schemeClr val="tx1"/>
        </a:solidFill>
        <a:latin typeface="Arial" charset="0"/>
        <a:ea typeface="+mn-ea"/>
        <a:cs typeface="Arial" charset="0"/>
      </a:defRPr>
    </a:lvl8pPr>
    <a:lvl9pPr marL="4287073" algn="l" defTabSz="107176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96" userDrawn="1">
          <p15:clr>
            <a:srgbClr val="A4A3A4"/>
          </p15:clr>
        </p15:guide>
        <p15:guide id="2" orient="horz" pos="855" userDrawn="1">
          <p15:clr>
            <a:srgbClr val="A4A3A4"/>
          </p15:clr>
        </p15:guide>
        <p15:guide id="3" orient="horz" pos="215" userDrawn="1">
          <p15:clr>
            <a:srgbClr val="A4A3A4"/>
          </p15:clr>
        </p15:guide>
        <p15:guide id="4" orient="horz" pos="901" userDrawn="1">
          <p15:clr>
            <a:srgbClr val="A4A3A4"/>
          </p15:clr>
        </p15:guide>
        <p15:guide id="5" pos="185" userDrawn="1">
          <p15:clr>
            <a:srgbClr val="A4A3A4"/>
          </p15:clr>
        </p15:guide>
        <p15:guide id="6" pos="2993" userDrawn="1">
          <p15:clr>
            <a:srgbClr val="A4A3A4"/>
          </p15:clr>
        </p15:guide>
        <p15:guide id="7" pos="6548" userDrawn="1">
          <p15:clr>
            <a:srgbClr val="A4A3A4"/>
          </p15:clr>
        </p15:guide>
        <p15:guide id="8" pos="357" userDrawn="1">
          <p15:clr>
            <a:srgbClr val="A4A3A4"/>
          </p15:clr>
        </p15:guide>
        <p15:guide id="9" pos="6402"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che Sebastián" initials="PS" lastIdx="9" clrIdx="0">
    <p:extLst>
      <p:ext uri="{19B8F6BF-5375-455C-9EA6-DF929625EA0E}">
        <p15:presenceInfo xmlns:p15="http://schemas.microsoft.com/office/powerpoint/2012/main" userId="Poche Sebastiá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59D"/>
    <a:srgbClr val="004A9B"/>
    <a:srgbClr val="D52B1E"/>
    <a:srgbClr val="E41B13"/>
    <a:srgbClr val="970000"/>
    <a:srgbClr val="7F7F7F"/>
    <a:srgbClr val="FFFFFF"/>
    <a:srgbClr val="301515"/>
    <a:srgbClr val="FF7900"/>
    <a:srgbClr val="D0D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3" autoAdjust="0"/>
    <p:restoredTop sz="96897" autoAdjust="0"/>
  </p:normalViewPr>
  <p:slideViewPr>
    <p:cSldViewPr snapToGrid="0">
      <p:cViewPr varScale="1">
        <p:scale>
          <a:sx n="72" d="100"/>
          <a:sy n="72" d="100"/>
        </p:scale>
        <p:origin x="84" y="492"/>
      </p:cViewPr>
      <p:guideLst>
        <p:guide orient="horz" pos="3796"/>
        <p:guide orient="horz" pos="855"/>
        <p:guide orient="horz" pos="215"/>
        <p:guide orient="horz" pos="901"/>
        <p:guide pos="185"/>
        <p:guide pos="2993"/>
        <p:guide pos="6548"/>
        <p:guide pos="357"/>
        <p:guide pos="6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notesViewPr>
    <p:cSldViewPr snapToGrid="0">
      <p:cViewPr varScale="1">
        <p:scale>
          <a:sx n="66" d="100"/>
          <a:sy n="66" d="100"/>
        </p:scale>
        <p:origin x="-3300" y="-102"/>
      </p:cViewPr>
      <p:guideLst>
        <p:guide orient="horz" pos="3120"/>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t" anchorCtr="0" compatLnSpc="1">
            <a:prstTxWarp prst="textNoShape">
              <a:avLst/>
            </a:prstTxWarp>
          </a:bodyPr>
          <a:lstStyle>
            <a:lvl1pPr defTabSz="452438">
              <a:defRPr sz="1200">
                <a:latin typeface="Calibri" pitchFamily="34" charset="0"/>
                <a:cs typeface="Arial" pitchFamily="34" charset="0"/>
              </a:defRPr>
            </a:lvl1pPr>
          </a:lstStyle>
          <a:p>
            <a:pPr>
              <a:defRPr/>
            </a:pPr>
            <a:endParaRPr lang="cs-CZ" altLang="cs-CZ"/>
          </a:p>
        </p:txBody>
      </p:sp>
      <p:sp>
        <p:nvSpPr>
          <p:cNvPr id="3" name="Date Placeholder 2"/>
          <p:cNvSpPr>
            <a:spLocks noGrp="1"/>
          </p:cNvSpPr>
          <p:nvPr>
            <p:ph type="dt" sz="quarter" idx="1"/>
          </p:nvPr>
        </p:nvSpPr>
        <p:spPr bwMode="auto">
          <a:xfrm>
            <a:off x="3776663" y="0"/>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t" anchorCtr="0" compatLnSpc="1">
            <a:prstTxWarp prst="textNoShape">
              <a:avLst/>
            </a:prstTxWarp>
          </a:bodyPr>
          <a:lstStyle>
            <a:lvl1pPr algn="r" defTabSz="452438">
              <a:defRPr sz="1200">
                <a:latin typeface="Calibri" pitchFamily="34" charset="0"/>
                <a:cs typeface="Arial" pitchFamily="34" charset="0"/>
              </a:defRPr>
            </a:lvl1pPr>
          </a:lstStyle>
          <a:p>
            <a:pPr>
              <a:defRPr/>
            </a:pPr>
            <a:fld id="{7309E8E0-A6A9-4B00-BBC5-0F79D2DC3847}" type="datetimeFigureOut">
              <a:rPr lang="en-US" altLang="cs-CZ"/>
              <a:pPr>
                <a:defRPr/>
              </a:pPr>
              <a:t>7/13/2020</a:t>
            </a:fld>
            <a:endParaRPr lang="en-US" altLang="cs-CZ"/>
          </a:p>
        </p:txBody>
      </p:sp>
      <p:sp>
        <p:nvSpPr>
          <p:cNvPr id="4" name="Footer Placeholder 3"/>
          <p:cNvSpPr>
            <a:spLocks noGrp="1"/>
          </p:cNvSpPr>
          <p:nvPr>
            <p:ph type="ftr" sz="quarter" idx="2"/>
          </p:nvPr>
        </p:nvSpPr>
        <p:spPr bwMode="auto">
          <a:xfrm>
            <a:off x="0" y="9409113"/>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b" anchorCtr="0" compatLnSpc="1">
            <a:prstTxWarp prst="textNoShape">
              <a:avLst/>
            </a:prstTxWarp>
          </a:bodyPr>
          <a:lstStyle>
            <a:lvl1pPr defTabSz="452438">
              <a:defRPr sz="1200">
                <a:latin typeface="Calibri" pitchFamily="34" charset="0"/>
                <a:cs typeface="Arial" pitchFamily="34" charset="0"/>
              </a:defRPr>
            </a:lvl1pPr>
          </a:lstStyle>
          <a:p>
            <a:pPr>
              <a:defRPr/>
            </a:pPr>
            <a:endParaRPr lang="cs-CZ" altLang="cs-CZ"/>
          </a:p>
        </p:txBody>
      </p:sp>
      <p:sp>
        <p:nvSpPr>
          <p:cNvPr id="5" name="Slide Number Placeholder 4"/>
          <p:cNvSpPr>
            <a:spLocks noGrp="1"/>
          </p:cNvSpPr>
          <p:nvPr>
            <p:ph type="sldNum" sz="quarter" idx="3"/>
          </p:nvPr>
        </p:nvSpPr>
        <p:spPr bwMode="auto">
          <a:xfrm>
            <a:off x="3776663" y="9409113"/>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b" anchorCtr="0" compatLnSpc="1">
            <a:prstTxWarp prst="textNoShape">
              <a:avLst/>
            </a:prstTxWarp>
          </a:bodyPr>
          <a:lstStyle>
            <a:lvl1pPr algn="r" defTabSz="452438">
              <a:defRPr sz="1200">
                <a:latin typeface="Calibri" pitchFamily="34" charset="0"/>
                <a:cs typeface="Arial" pitchFamily="34" charset="0"/>
              </a:defRPr>
            </a:lvl1pPr>
          </a:lstStyle>
          <a:p>
            <a:pPr>
              <a:defRPr/>
            </a:pPr>
            <a:fld id="{03E5759A-664B-41D1-BA11-6D64E4BF4D4E}" type="slidenum">
              <a:rPr lang="en-US" altLang="cs-CZ"/>
              <a:pPr>
                <a:defRPr/>
              </a:pPr>
              <a:t>‹#›</a:t>
            </a:fld>
            <a:endParaRPr lang="en-US" altLang="cs-CZ"/>
          </a:p>
        </p:txBody>
      </p:sp>
    </p:spTree>
    <p:extLst>
      <p:ext uri="{BB962C8B-B14F-4D97-AF65-F5344CB8AC3E}">
        <p14:creationId xmlns:p14="http://schemas.microsoft.com/office/powerpoint/2010/main" val="283001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t" anchorCtr="0" compatLnSpc="1">
            <a:prstTxWarp prst="textNoShape">
              <a:avLst/>
            </a:prstTxWarp>
          </a:bodyPr>
          <a:lstStyle>
            <a:lvl1pPr defTabSz="452438">
              <a:defRPr sz="1200">
                <a:latin typeface="Calibri" pitchFamily="34" charset="0"/>
                <a:cs typeface="Arial" pitchFamily="34" charset="0"/>
              </a:defRPr>
            </a:lvl1pPr>
          </a:lstStyle>
          <a:p>
            <a:pPr>
              <a:defRPr/>
            </a:pPr>
            <a:endParaRPr lang="cs-CZ" altLang="cs-CZ"/>
          </a:p>
        </p:txBody>
      </p:sp>
      <p:sp>
        <p:nvSpPr>
          <p:cNvPr id="3" name="Date Placeholder 2"/>
          <p:cNvSpPr>
            <a:spLocks noGrp="1"/>
          </p:cNvSpPr>
          <p:nvPr>
            <p:ph type="dt" idx="1"/>
          </p:nvPr>
        </p:nvSpPr>
        <p:spPr bwMode="auto">
          <a:xfrm>
            <a:off x="3776663" y="0"/>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t" anchorCtr="0" compatLnSpc="1">
            <a:prstTxWarp prst="textNoShape">
              <a:avLst/>
            </a:prstTxWarp>
          </a:bodyPr>
          <a:lstStyle>
            <a:lvl1pPr algn="r" defTabSz="452438">
              <a:defRPr sz="1200">
                <a:latin typeface="Calibri" pitchFamily="34" charset="0"/>
                <a:cs typeface="Arial" pitchFamily="34" charset="0"/>
              </a:defRPr>
            </a:lvl1pPr>
          </a:lstStyle>
          <a:p>
            <a:pPr>
              <a:defRPr/>
            </a:pPr>
            <a:fld id="{062E39A6-C2EE-4351-8FC4-F4AF2A1CE671}" type="datetimeFigureOut">
              <a:rPr lang="en-US" altLang="cs-CZ"/>
              <a:pPr>
                <a:defRPr/>
              </a:pPr>
              <a:t>7/13/2020</a:t>
            </a:fld>
            <a:endParaRPr lang="en-US" altLang="cs-CZ"/>
          </a:p>
        </p:txBody>
      </p:sp>
      <p:sp>
        <p:nvSpPr>
          <p:cNvPr id="4" name="Slide Image Placeholder 3"/>
          <p:cNvSpPr>
            <a:spLocks noGrp="1" noRot="1" noChangeAspect="1"/>
          </p:cNvSpPr>
          <p:nvPr>
            <p:ph type="sldImg" idx="2"/>
          </p:nvPr>
        </p:nvSpPr>
        <p:spPr>
          <a:xfrm>
            <a:off x="873125" y="742950"/>
            <a:ext cx="4924425"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66750" y="4705350"/>
            <a:ext cx="53355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t" anchorCtr="0" compatLnSpc="1">
            <a:prstTxWarp prst="textNoShape">
              <a:avLst/>
            </a:prstTxWarp>
          </a:bodyPr>
          <a:lstStyle/>
          <a:p>
            <a:pPr lvl="0"/>
            <a:r>
              <a:rPr lang="ga-IE" noProof="0" smtClean="0"/>
              <a:t>Click to edit Master text styles</a:t>
            </a:r>
          </a:p>
          <a:p>
            <a:pPr lvl="1"/>
            <a:r>
              <a:rPr lang="ga-IE" noProof="0" smtClean="0"/>
              <a:t>Second level</a:t>
            </a:r>
          </a:p>
          <a:p>
            <a:pPr lvl="2"/>
            <a:r>
              <a:rPr lang="ga-IE" noProof="0" smtClean="0"/>
              <a:t>Third level</a:t>
            </a:r>
          </a:p>
          <a:p>
            <a:pPr lvl="3"/>
            <a:r>
              <a:rPr lang="ga-IE" noProof="0" smtClean="0"/>
              <a:t>Fourth level</a:t>
            </a:r>
          </a:p>
          <a:p>
            <a:pPr lvl="4"/>
            <a:r>
              <a:rPr lang="ga-IE" noProof="0" smtClean="0"/>
              <a:t>Fifth level</a:t>
            </a:r>
            <a:endParaRPr lang="en-US" noProof="0"/>
          </a:p>
        </p:txBody>
      </p:sp>
      <p:sp>
        <p:nvSpPr>
          <p:cNvPr id="6" name="Footer Placeholder 5"/>
          <p:cNvSpPr>
            <a:spLocks noGrp="1"/>
          </p:cNvSpPr>
          <p:nvPr>
            <p:ph type="ftr" sz="quarter" idx="4"/>
          </p:nvPr>
        </p:nvSpPr>
        <p:spPr bwMode="auto">
          <a:xfrm>
            <a:off x="0" y="9409113"/>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b" anchorCtr="0" compatLnSpc="1">
            <a:prstTxWarp prst="textNoShape">
              <a:avLst/>
            </a:prstTxWarp>
          </a:bodyPr>
          <a:lstStyle>
            <a:lvl1pPr defTabSz="452438">
              <a:defRPr sz="1200">
                <a:latin typeface="Calibri" pitchFamily="34" charset="0"/>
                <a:cs typeface="Arial" pitchFamily="34" charset="0"/>
              </a:defRPr>
            </a:lvl1pPr>
          </a:lstStyle>
          <a:p>
            <a:pPr>
              <a:defRPr/>
            </a:pPr>
            <a:endParaRPr lang="cs-CZ" altLang="cs-CZ"/>
          </a:p>
        </p:txBody>
      </p:sp>
      <p:sp>
        <p:nvSpPr>
          <p:cNvPr id="7" name="Slide Number Placeholder 6"/>
          <p:cNvSpPr>
            <a:spLocks noGrp="1"/>
          </p:cNvSpPr>
          <p:nvPr>
            <p:ph type="sldNum" sz="quarter" idx="5"/>
          </p:nvPr>
        </p:nvSpPr>
        <p:spPr bwMode="auto">
          <a:xfrm>
            <a:off x="3776663" y="9409113"/>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08" tIns="45304" rIns="90608" bIns="45304" numCol="1" anchor="b" anchorCtr="0" compatLnSpc="1">
            <a:prstTxWarp prst="textNoShape">
              <a:avLst/>
            </a:prstTxWarp>
          </a:bodyPr>
          <a:lstStyle>
            <a:lvl1pPr algn="r" defTabSz="452438">
              <a:defRPr sz="1200">
                <a:latin typeface="Calibri" pitchFamily="34" charset="0"/>
                <a:cs typeface="Arial" pitchFamily="34" charset="0"/>
              </a:defRPr>
            </a:lvl1pPr>
          </a:lstStyle>
          <a:p>
            <a:pPr>
              <a:defRPr/>
            </a:pPr>
            <a:fld id="{123055BC-144E-4EA1-8FAE-EFD2BCE4ED0D}" type="slidenum">
              <a:rPr lang="en-US" altLang="cs-CZ"/>
              <a:pPr>
                <a:defRPr/>
              </a:pPr>
              <a:t>‹#›</a:t>
            </a:fld>
            <a:endParaRPr lang="en-US" altLang="cs-CZ"/>
          </a:p>
        </p:txBody>
      </p:sp>
    </p:spTree>
    <p:extLst>
      <p:ext uri="{BB962C8B-B14F-4D97-AF65-F5344CB8AC3E}">
        <p14:creationId xmlns:p14="http://schemas.microsoft.com/office/powerpoint/2010/main" val="1301989429"/>
      </p:ext>
    </p:extLst>
  </p:cSld>
  <p:clrMap bg1="lt1" tx1="dk1" bg2="lt2" tx2="dk2" accent1="accent1" accent2="accent2" accent3="accent3" accent4="accent4" accent5="accent5" accent6="accent6" hlink="hlink" folHlink="folHlink"/>
  <p:hf hdr="0" ftr="0" dt="0"/>
  <p:notesStyle>
    <a:lvl1pPr algn="l" defTabSz="535884" rtl="0" eaLnBrk="0" fontAlgn="base" hangingPunct="0">
      <a:spcBef>
        <a:spcPct val="30000"/>
      </a:spcBef>
      <a:spcAft>
        <a:spcPct val="0"/>
      </a:spcAft>
      <a:defRPr sz="1407" kern="1200">
        <a:solidFill>
          <a:schemeClr val="tx1"/>
        </a:solidFill>
        <a:latin typeface="+mn-lt"/>
        <a:ea typeface="+mn-ea"/>
        <a:cs typeface="+mn-cs"/>
      </a:defRPr>
    </a:lvl1pPr>
    <a:lvl2pPr marL="535884" algn="l" defTabSz="535884" rtl="0" eaLnBrk="0" fontAlgn="base" hangingPunct="0">
      <a:spcBef>
        <a:spcPct val="30000"/>
      </a:spcBef>
      <a:spcAft>
        <a:spcPct val="0"/>
      </a:spcAft>
      <a:defRPr sz="1407" kern="1200">
        <a:solidFill>
          <a:schemeClr val="tx1"/>
        </a:solidFill>
        <a:latin typeface="+mn-lt"/>
        <a:ea typeface="+mn-ea"/>
        <a:cs typeface="+mn-cs"/>
      </a:defRPr>
    </a:lvl2pPr>
    <a:lvl3pPr marL="1071768" algn="l" defTabSz="535884" rtl="0" eaLnBrk="0" fontAlgn="base" hangingPunct="0">
      <a:spcBef>
        <a:spcPct val="30000"/>
      </a:spcBef>
      <a:spcAft>
        <a:spcPct val="0"/>
      </a:spcAft>
      <a:defRPr sz="1407" kern="1200">
        <a:solidFill>
          <a:schemeClr val="tx1"/>
        </a:solidFill>
        <a:latin typeface="+mn-lt"/>
        <a:ea typeface="+mn-ea"/>
        <a:cs typeface="+mn-cs"/>
      </a:defRPr>
    </a:lvl3pPr>
    <a:lvl4pPr marL="1607652" algn="l" defTabSz="535884" rtl="0" eaLnBrk="0" fontAlgn="base" hangingPunct="0">
      <a:spcBef>
        <a:spcPct val="30000"/>
      </a:spcBef>
      <a:spcAft>
        <a:spcPct val="0"/>
      </a:spcAft>
      <a:defRPr sz="1407" kern="1200">
        <a:solidFill>
          <a:schemeClr val="tx1"/>
        </a:solidFill>
        <a:latin typeface="+mn-lt"/>
        <a:ea typeface="+mn-ea"/>
        <a:cs typeface="+mn-cs"/>
      </a:defRPr>
    </a:lvl4pPr>
    <a:lvl5pPr marL="2143536" algn="l" defTabSz="535884" rtl="0" eaLnBrk="0" fontAlgn="base" hangingPunct="0">
      <a:spcBef>
        <a:spcPct val="30000"/>
      </a:spcBef>
      <a:spcAft>
        <a:spcPct val="0"/>
      </a:spcAft>
      <a:defRPr sz="1407" kern="1200">
        <a:solidFill>
          <a:schemeClr val="tx1"/>
        </a:solidFill>
        <a:latin typeface="+mn-lt"/>
        <a:ea typeface="+mn-ea"/>
        <a:cs typeface="+mn-cs"/>
      </a:defRPr>
    </a:lvl5pPr>
    <a:lvl6pPr marL="2679421" algn="l" defTabSz="535884" rtl="0" eaLnBrk="1" latinLnBrk="0" hangingPunct="1">
      <a:defRPr sz="1407" kern="1200">
        <a:solidFill>
          <a:schemeClr val="tx1"/>
        </a:solidFill>
        <a:latin typeface="+mn-lt"/>
        <a:ea typeface="+mn-ea"/>
        <a:cs typeface="+mn-cs"/>
      </a:defRPr>
    </a:lvl6pPr>
    <a:lvl7pPr marL="3215305" algn="l" defTabSz="535884" rtl="0" eaLnBrk="1" latinLnBrk="0" hangingPunct="1">
      <a:defRPr sz="1407" kern="1200">
        <a:solidFill>
          <a:schemeClr val="tx1"/>
        </a:solidFill>
        <a:latin typeface="+mn-lt"/>
        <a:ea typeface="+mn-ea"/>
        <a:cs typeface="+mn-cs"/>
      </a:defRPr>
    </a:lvl7pPr>
    <a:lvl8pPr marL="3751189" algn="l" defTabSz="535884" rtl="0" eaLnBrk="1" latinLnBrk="0" hangingPunct="1">
      <a:defRPr sz="1407" kern="1200">
        <a:solidFill>
          <a:schemeClr val="tx1"/>
        </a:solidFill>
        <a:latin typeface="+mn-lt"/>
        <a:ea typeface="+mn-ea"/>
        <a:cs typeface="+mn-cs"/>
      </a:defRPr>
    </a:lvl8pPr>
    <a:lvl9pPr marL="4287073" algn="l" defTabSz="535884" rtl="0" eaLnBrk="1" latinLnBrk="0" hangingPunct="1">
      <a:defRPr sz="14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6FFD2EA1-1FFA-4049-8BB9-C566969D78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a:extLst>
              <a:ext uri="{FF2B5EF4-FFF2-40B4-BE49-F238E27FC236}">
                <a16:creationId xmlns:a16="http://schemas.microsoft.com/office/drawing/2014/main" id="{40D313D6-826B-4783-B9B8-80830B6D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73063" indent="-373063">
              <a:spcBef>
                <a:spcPct val="20000"/>
              </a:spcBef>
              <a:buFont typeface="Wingdings" panose="05000000000000000000" pitchFamily="2" charset="2"/>
              <a:buChar char="q"/>
            </a:pPr>
            <a:endParaRPr lang="en-US" altLang="cs-CZ" b="1">
              <a:solidFill>
                <a:srgbClr val="0854A0"/>
              </a:solidFill>
              <a:cs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F96ACECA-23A7-4BF8-A471-5287FACC3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81025">
              <a:spcBef>
                <a:spcPct val="30000"/>
              </a:spcBef>
              <a:defRPr sz="1300">
                <a:solidFill>
                  <a:schemeClr val="tx1"/>
                </a:solidFill>
                <a:latin typeface="Calibri" panose="020F0502020204030204" pitchFamily="34" charset="0"/>
                <a:cs typeface="Arial" panose="020B0604020202020204" pitchFamily="34" charset="0"/>
              </a:defRPr>
            </a:lvl1pPr>
            <a:lvl2pPr marL="742950" indent="-285750" defTabSz="581025">
              <a:spcBef>
                <a:spcPct val="30000"/>
              </a:spcBef>
              <a:defRPr sz="1300">
                <a:solidFill>
                  <a:schemeClr val="tx1"/>
                </a:solidFill>
                <a:latin typeface="Calibri" panose="020F0502020204030204" pitchFamily="34" charset="0"/>
                <a:cs typeface="Arial" panose="020B0604020202020204" pitchFamily="34" charset="0"/>
              </a:defRPr>
            </a:lvl2pPr>
            <a:lvl3pPr marL="1143000" indent="-228600" defTabSz="581025">
              <a:spcBef>
                <a:spcPct val="30000"/>
              </a:spcBef>
              <a:defRPr sz="1300">
                <a:solidFill>
                  <a:schemeClr val="tx1"/>
                </a:solidFill>
                <a:latin typeface="Calibri" panose="020F0502020204030204" pitchFamily="34" charset="0"/>
                <a:cs typeface="Arial" panose="020B0604020202020204" pitchFamily="34" charset="0"/>
              </a:defRPr>
            </a:lvl3pPr>
            <a:lvl4pPr marL="1600200" indent="-228600" defTabSz="581025">
              <a:spcBef>
                <a:spcPct val="30000"/>
              </a:spcBef>
              <a:defRPr sz="1300">
                <a:solidFill>
                  <a:schemeClr val="tx1"/>
                </a:solidFill>
                <a:latin typeface="Calibri" panose="020F0502020204030204" pitchFamily="34" charset="0"/>
                <a:cs typeface="Arial" panose="020B0604020202020204" pitchFamily="34" charset="0"/>
              </a:defRPr>
            </a:lvl4pPr>
            <a:lvl5pPr marL="2057400" indent="-228600" defTabSz="581025">
              <a:spcBef>
                <a:spcPct val="30000"/>
              </a:spcBef>
              <a:defRPr sz="1300">
                <a:solidFill>
                  <a:schemeClr val="tx1"/>
                </a:solidFill>
                <a:latin typeface="Calibri" panose="020F0502020204030204" pitchFamily="34" charset="0"/>
                <a:cs typeface="Arial" panose="020B0604020202020204" pitchFamily="34" charset="0"/>
              </a:defRPr>
            </a:lvl5pPr>
            <a:lvl6pPr marL="25146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6pPr>
            <a:lvl7pPr marL="29718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7pPr>
            <a:lvl8pPr marL="34290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8pPr>
            <a:lvl9pPr marL="38862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9pPr>
          </a:lstStyle>
          <a:p>
            <a:pPr marL="0" marR="0" lvl="0" indent="0" algn="r" defTabSz="581025" rtl="0" eaLnBrk="1" fontAlgn="base" latinLnBrk="0" hangingPunct="1">
              <a:lnSpc>
                <a:spcPct val="100000"/>
              </a:lnSpc>
              <a:spcBef>
                <a:spcPct val="0"/>
              </a:spcBef>
              <a:spcAft>
                <a:spcPct val="0"/>
              </a:spcAft>
              <a:buClrTx/>
              <a:buSzTx/>
              <a:buFontTx/>
              <a:buNone/>
              <a:tabLst/>
              <a:defRPr/>
            </a:pPr>
            <a:fld id="{A92506DD-E574-4E01-962D-252868138A85}" type="slidenum">
              <a:rPr kumimoji="0" lang="cs-CZ" altLang="cs-CZ"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581025"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635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a:extLst>
              <a:ext uri="{FF2B5EF4-FFF2-40B4-BE49-F238E27FC236}">
                <a16:creationId xmlns:a16="http://schemas.microsoft.com/office/drawing/2014/main" id="{F7DF8361-CEF4-40BC-9B9C-6EC0786F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a:extLst>
              <a:ext uri="{FF2B5EF4-FFF2-40B4-BE49-F238E27FC236}">
                <a16:creationId xmlns:a16="http://schemas.microsoft.com/office/drawing/2014/main" id="{79C26588-3B61-4736-A506-1B240AF7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cs typeface="Arial" panose="020B0604020202020204" pitchFamily="34" charset="0"/>
            </a:endParaRPr>
          </a:p>
        </p:txBody>
      </p:sp>
      <p:sp>
        <p:nvSpPr>
          <p:cNvPr id="41988" name="Zástupný symbol pro číslo snímku 3">
            <a:extLst>
              <a:ext uri="{FF2B5EF4-FFF2-40B4-BE49-F238E27FC236}">
                <a16:creationId xmlns:a16="http://schemas.microsoft.com/office/drawing/2014/main" id="{89827A53-CDA5-4DA7-B894-A8392942B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81025">
              <a:spcBef>
                <a:spcPct val="30000"/>
              </a:spcBef>
              <a:defRPr sz="1300">
                <a:solidFill>
                  <a:schemeClr val="tx1"/>
                </a:solidFill>
                <a:latin typeface="Calibri" panose="020F0502020204030204" pitchFamily="34" charset="0"/>
                <a:cs typeface="Arial" panose="020B0604020202020204" pitchFamily="34" charset="0"/>
              </a:defRPr>
            </a:lvl1pPr>
            <a:lvl2pPr marL="742950" indent="-285750" defTabSz="581025">
              <a:spcBef>
                <a:spcPct val="30000"/>
              </a:spcBef>
              <a:defRPr sz="1300">
                <a:solidFill>
                  <a:schemeClr val="tx1"/>
                </a:solidFill>
                <a:latin typeface="Calibri" panose="020F0502020204030204" pitchFamily="34" charset="0"/>
                <a:cs typeface="Arial" panose="020B0604020202020204" pitchFamily="34" charset="0"/>
              </a:defRPr>
            </a:lvl2pPr>
            <a:lvl3pPr marL="1143000" indent="-228600" defTabSz="581025">
              <a:spcBef>
                <a:spcPct val="30000"/>
              </a:spcBef>
              <a:defRPr sz="1300">
                <a:solidFill>
                  <a:schemeClr val="tx1"/>
                </a:solidFill>
                <a:latin typeface="Calibri" panose="020F0502020204030204" pitchFamily="34" charset="0"/>
                <a:cs typeface="Arial" panose="020B0604020202020204" pitchFamily="34" charset="0"/>
              </a:defRPr>
            </a:lvl3pPr>
            <a:lvl4pPr marL="1600200" indent="-228600" defTabSz="581025">
              <a:spcBef>
                <a:spcPct val="30000"/>
              </a:spcBef>
              <a:defRPr sz="1300">
                <a:solidFill>
                  <a:schemeClr val="tx1"/>
                </a:solidFill>
                <a:latin typeface="Calibri" panose="020F0502020204030204" pitchFamily="34" charset="0"/>
                <a:cs typeface="Arial" panose="020B0604020202020204" pitchFamily="34" charset="0"/>
              </a:defRPr>
            </a:lvl4pPr>
            <a:lvl5pPr marL="2057400" indent="-228600" defTabSz="581025">
              <a:spcBef>
                <a:spcPct val="30000"/>
              </a:spcBef>
              <a:defRPr sz="1300">
                <a:solidFill>
                  <a:schemeClr val="tx1"/>
                </a:solidFill>
                <a:latin typeface="Calibri" panose="020F0502020204030204" pitchFamily="34" charset="0"/>
                <a:cs typeface="Arial" panose="020B0604020202020204" pitchFamily="34" charset="0"/>
              </a:defRPr>
            </a:lvl5pPr>
            <a:lvl6pPr marL="25146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6pPr>
            <a:lvl7pPr marL="29718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7pPr>
            <a:lvl8pPr marL="34290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8pPr>
            <a:lvl9pPr marL="38862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9pPr>
          </a:lstStyle>
          <a:p>
            <a:pPr marL="0" marR="0" lvl="0" indent="0" algn="r" defTabSz="581025" rtl="0" eaLnBrk="1" fontAlgn="base" latinLnBrk="0" hangingPunct="1">
              <a:lnSpc>
                <a:spcPct val="100000"/>
              </a:lnSpc>
              <a:spcBef>
                <a:spcPct val="0"/>
              </a:spcBef>
              <a:spcAft>
                <a:spcPct val="0"/>
              </a:spcAft>
              <a:buClrTx/>
              <a:buSzTx/>
              <a:buFontTx/>
              <a:buNone/>
              <a:tabLst/>
              <a:defRPr/>
            </a:pPr>
            <a:fld id="{ECFBBE96-73F9-45BF-ADF2-D13FD296CAD6}" type="slidenum">
              <a:rPr kumimoji="0" lang="cs-CZ" altLang="cs-CZ"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581025"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929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a:extLst>
              <a:ext uri="{FF2B5EF4-FFF2-40B4-BE49-F238E27FC236}">
                <a16:creationId xmlns:a16="http://schemas.microsoft.com/office/drawing/2014/main" id="{F7DF8361-CEF4-40BC-9B9C-6EC0786F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a:extLst>
              <a:ext uri="{FF2B5EF4-FFF2-40B4-BE49-F238E27FC236}">
                <a16:creationId xmlns:a16="http://schemas.microsoft.com/office/drawing/2014/main" id="{79C26588-3B61-4736-A506-1B240AF7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cs typeface="Arial" panose="020B0604020202020204" pitchFamily="34" charset="0"/>
            </a:endParaRPr>
          </a:p>
        </p:txBody>
      </p:sp>
      <p:sp>
        <p:nvSpPr>
          <p:cNvPr id="41988" name="Zástupný symbol pro číslo snímku 3">
            <a:extLst>
              <a:ext uri="{FF2B5EF4-FFF2-40B4-BE49-F238E27FC236}">
                <a16:creationId xmlns:a16="http://schemas.microsoft.com/office/drawing/2014/main" id="{89827A53-CDA5-4DA7-B894-A8392942B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81025">
              <a:spcBef>
                <a:spcPct val="30000"/>
              </a:spcBef>
              <a:defRPr sz="1300">
                <a:solidFill>
                  <a:schemeClr val="tx1"/>
                </a:solidFill>
                <a:latin typeface="Calibri" panose="020F0502020204030204" pitchFamily="34" charset="0"/>
                <a:cs typeface="Arial" panose="020B0604020202020204" pitchFamily="34" charset="0"/>
              </a:defRPr>
            </a:lvl1pPr>
            <a:lvl2pPr marL="742950" indent="-285750" defTabSz="581025">
              <a:spcBef>
                <a:spcPct val="30000"/>
              </a:spcBef>
              <a:defRPr sz="1300">
                <a:solidFill>
                  <a:schemeClr val="tx1"/>
                </a:solidFill>
                <a:latin typeface="Calibri" panose="020F0502020204030204" pitchFamily="34" charset="0"/>
                <a:cs typeface="Arial" panose="020B0604020202020204" pitchFamily="34" charset="0"/>
              </a:defRPr>
            </a:lvl2pPr>
            <a:lvl3pPr marL="1143000" indent="-228600" defTabSz="581025">
              <a:spcBef>
                <a:spcPct val="30000"/>
              </a:spcBef>
              <a:defRPr sz="1300">
                <a:solidFill>
                  <a:schemeClr val="tx1"/>
                </a:solidFill>
                <a:latin typeface="Calibri" panose="020F0502020204030204" pitchFamily="34" charset="0"/>
                <a:cs typeface="Arial" panose="020B0604020202020204" pitchFamily="34" charset="0"/>
              </a:defRPr>
            </a:lvl3pPr>
            <a:lvl4pPr marL="1600200" indent="-228600" defTabSz="581025">
              <a:spcBef>
                <a:spcPct val="30000"/>
              </a:spcBef>
              <a:defRPr sz="1300">
                <a:solidFill>
                  <a:schemeClr val="tx1"/>
                </a:solidFill>
                <a:latin typeface="Calibri" panose="020F0502020204030204" pitchFamily="34" charset="0"/>
                <a:cs typeface="Arial" panose="020B0604020202020204" pitchFamily="34" charset="0"/>
              </a:defRPr>
            </a:lvl4pPr>
            <a:lvl5pPr marL="2057400" indent="-228600" defTabSz="581025">
              <a:spcBef>
                <a:spcPct val="30000"/>
              </a:spcBef>
              <a:defRPr sz="1300">
                <a:solidFill>
                  <a:schemeClr val="tx1"/>
                </a:solidFill>
                <a:latin typeface="Calibri" panose="020F0502020204030204" pitchFamily="34" charset="0"/>
                <a:cs typeface="Arial" panose="020B0604020202020204" pitchFamily="34" charset="0"/>
              </a:defRPr>
            </a:lvl5pPr>
            <a:lvl6pPr marL="25146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6pPr>
            <a:lvl7pPr marL="29718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7pPr>
            <a:lvl8pPr marL="34290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8pPr>
            <a:lvl9pPr marL="3886200" indent="-228600" defTabSz="581025"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9pPr>
          </a:lstStyle>
          <a:p>
            <a:pPr marL="0" marR="0" lvl="0" indent="0" algn="r" defTabSz="581025" rtl="0" eaLnBrk="1" fontAlgn="base" latinLnBrk="0" hangingPunct="1">
              <a:lnSpc>
                <a:spcPct val="100000"/>
              </a:lnSpc>
              <a:spcBef>
                <a:spcPct val="0"/>
              </a:spcBef>
              <a:spcAft>
                <a:spcPct val="0"/>
              </a:spcAft>
              <a:buClrTx/>
              <a:buSzTx/>
              <a:buFontTx/>
              <a:buNone/>
              <a:tabLst/>
              <a:defRPr/>
            </a:pPr>
            <a:fld id="{ECFBBE96-73F9-45BF-ADF2-D13FD296CAD6}" type="slidenum">
              <a:rPr kumimoji="0" lang="cs-CZ" altLang="cs-CZ"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581025"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1894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latin typeface="+mn-lt"/>
            </a:endParaRPr>
          </a:p>
          <a:p>
            <a:r>
              <a:rPr lang="en-US" altLang="ko-KR" baseline="0" smtClean="0">
                <a:latin typeface="+mn-lt"/>
              </a:rPr>
              <a:t>In January, KHNP had two days Technical Seminar about APR 1000 reactor technology by organizing from the Ministry of Industry and Trade in Czech. </a:t>
            </a:r>
          </a:p>
          <a:p>
            <a:r>
              <a:rPr lang="en-US" altLang="ko-KR" baseline="0" smtClean="0">
                <a:latin typeface="+mn-lt"/>
              </a:rPr>
              <a:t>In total, over </a:t>
            </a:r>
            <a:r>
              <a:rPr kumimoji="1" lang="en-US" altLang="ko-KR" sz="1400" kern="1200" baseline="0" smtClean="0">
                <a:solidFill>
                  <a:schemeClr val="tx1"/>
                </a:solidFill>
                <a:latin typeface="굴림" pitchFamily="50" charset="-127"/>
                <a:ea typeface="굴림" pitchFamily="50" charset="-127"/>
                <a:cs typeface="+mn-cs"/>
              </a:rPr>
              <a:t>60 experts of both sides came there and </a:t>
            </a:r>
            <a:r>
              <a:rPr lang="en-US" altLang="ko-KR" baseline="0" smtClean="0">
                <a:latin typeface="+mn-lt"/>
              </a:rPr>
              <a:t>21 technical presentations were presented to Czech experts. </a:t>
            </a:r>
          </a:p>
          <a:p>
            <a:r>
              <a:rPr lang="en-US" altLang="ko-KR" baseline="0" smtClean="0">
                <a:latin typeface="+mn-lt"/>
              </a:rPr>
              <a:t>Various questions and answers were proceeded and it was a good opportunity to understand the Korean reactor technology.</a:t>
            </a:r>
          </a:p>
          <a:p>
            <a:r>
              <a:rPr lang="en-US" altLang="ko-KR" baseline="0" smtClean="0">
                <a:latin typeface="+mn-lt"/>
              </a:rPr>
              <a:t> </a:t>
            </a:r>
            <a:endParaRPr lang="en-US" altLang="ko-KR" baseline="0" dirty="0" smtClean="0">
              <a:latin typeface="+mn-lt"/>
            </a:endParaRPr>
          </a:p>
        </p:txBody>
      </p:sp>
    </p:spTree>
    <p:extLst>
      <p:ext uri="{BB962C8B-B14F-4D97-AF65-F5344CB8AC3E}">
        <p14:creationId xmlns:p14="http://schemas.microsoft.com/office/powerpoint/2010/main" val="294957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latin typeface="+mn-lt"/>
            </a:endParaRPr>
          </a:p>
          <a:p>
            <a:r>
              <a:rPr lang="en-US" altLang="ko-KR" baseline="0" smtClean="0">
                <a:latin typeface="+mn-lt"/>
              </a:rPr>
              <a:t>In January, KHNP had two days Technical Seminar about APR 1000 reactor technology by organizing from the Ministry of Industry and Trade in Czech. </a:t>
            </a:r>
          </a:p>
          <a:p>
            <a:r>
              <a:rPr lang="en-US" altLang="ko-KR" baseline="0" smtClean="0">
                <a:latin typeface="+mn-lt"/>
              </a:rPr>
              <a:t>In total, over </a:t>
            </a:r>
            <a:r>
              <a:rPr kumimoji="1" lang="en-US" altLang="ko-KR" sz="1400" kern="1200" baseline="0" smtClean="0">
                <a:solidFill>
                  <a:schemeClr val="tx1"/>
                </a:solidFill>
                <a:latin typeface="굴림" pitchFamily="50" charset="-127"/>
                <a:ea typeface="굴림" pitchFamily="50" charset="-127"/>
                <a:cs typeface="+mn-cs"/>
              </a:rPr>
              <a:t>60 experts of both sides came there and </a:t>
            </a:r>
            <a:r>
              <a:rPr lang="en-US" altLang="ko-KR" baseline="0" smtClean="0">
                <a:latin typeface="+mn-lt"/>
              </a:rPr>
              <a:t>21 technical presentations were presented to Czech experts. </a:t>
            </a:r>
          </a:p>
          <a:p>
            <a:r>
              <a:rPr lang="en-US" altLang="ko-KR" baseline="0" smtClean="0">
                <a:latin typeface="+mn-lt"/>
              </a:rPr>
              <a:t>Various questions and answers were proceeded and it was a good opportunity to understand the Korean reactor technology.</a:t>
            </a:r>
          </a:p>
          <a:p>
            <a:r>
              <a:rPr lang="en-US" altLang="ko-KR" baseline="0" smtClean="0">
                <a:latin typeface="+mn-lt"/>
              </a:rPr>
              <a:t> </a:t>
            </a:r>
            <a:endParaRPr lang="en-US" altLang="ko-KR" baseline="0" dirty="0" smtClean="0">
              <a:latin typeface="+mn-lt"/>
            </a:endParaRPr>
          </a:p>
        </p:txBody>
      </p:sp>
    </p:spTree>
    <p:extLst>
      <p:ext uri="{BB962C8B-B14F-4D97-AF65-F5344CB8AC3E}">
        <p14:creationId xmlns:p14="http://schemas.microsoft.com/office/powerpoint/2010/main" val="134784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latin typeface="+mn-lt"/>
            </a:endParaRPr>
          </a:p>
          <a:p>
            <a:r>
              <a:rPr lang="en-US" altLang="ko-KR" baseline="0" smtClean="0">
                <a:latin typeface="+mn-lt"/>
              </a:rPr>
              <a:t>In January, KHNP had two days Technical Seminar about APR 1000 reactor technology by organizing from the Ministry of Industry and Trade in Czech. </a:t>
            </a:r>
          </a:p>
          <a:p>
            <a:r>
              <a:rPr lang="en-US" altLang="ko-KR" baseline="0" smtClean="0">
                <a:latin typeface="+mn-lt"/>
              </a:rPr>
              <a:t>In total, over </a:t>
            </a:r>
            <a:r>
              <a:rPr kumimoji="1" lang="en-US" altLang="ko-KR" sz="1400" kern="1200" baseline="0" smtClean="0">
                <a:solidFill>
                  <a:schemeClr val="tx1"/>
                </a:solidFill>
                <a:latin typeface="굴림" pitchFamily="50" charset="-127"/>
                <a:ea typeface="굴림" pitchFamily="50" charset="-127"/>
                <a:cs typeface="+mn-cs"/>
              </a:rPr>
              <a:t>60 experts of both sides came there and </a:t>
            </a:r>
            <a:r>
              <a:rPr lang="en-US" altLang="ko-KR" baseline="0" smtClean="0">
                <a:latin typeface="+mn-lt"/>
              </a:rPr>
              <a:t>21 technical presentations were presented to Czech experts. </a:t>
            </a:r>
          </a:p>
          <a:p>
            <a:r>
              <a:rPr lang="en-US" altLang="ko-KR" baseline="0" smtClean="0">
                <a:latin typeface="+mn-lt"/>
              </a:rPr>
              <a:t>Various questions and answers were proceeded and it was a good opportunity to understand the Korean reactor technology.</a:t>
            </a:r>
          </a:p>
          <a:p>
            <a:r>
              <a:rPr lang="en-US" altLang="ko-KR" baseline="0" smtClean="0">
                <a:latin typeface="+mn-lt"/>
              </a:rPr>
              <a:t> </a:t>
            </a:r>
            <a:endParaRPr lang="en-US" altLang="ko-KR" baseline="0" dirty="0" smtClean="0">
              <a:latin typeface="+mn-lt"/>
            </a:endParaRPr>
          </a:p>
        </p:txBody>
      </p:sp>
    </p:spTree>
    <p:extLst>
      <p:ext uri="{BB962C8B-B14F-4D97-AF65-F5344CB8AC3E}">
        <p14:creationId xmlns:p14="http://schemas.microsoft.com/office/powerpoint/2010/main" val="324892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ní strana CZ">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9998" y="2880000"/>
            <a:ext cx="8640000" cy="716679"/>
          </a:xfrm>
          <a:prstGeom prst="rect">
            <a:avLst/>
          </a:prstGeom>
        </p:spPr>
        <p:txBody>
          <a:bodyPr lIns="0" tIns="0" rIns="0" bIns="0" anchor="ctr" anchorCtr="0">
            <a:noAutofit/>
          </a:bodyPr>
          <a:lstStyle>
            <a:lvl1pPr algn="l">
              <a:lnSpc>
                <a:spcPct val="100000"/>
              </a:lnSpc>
              <a:defRPr sz="4800" b="0" cap="none" spc="117" baseline="0">
                <a:solidFill>
                  <a:srgbClr val="D52B1E"/>
                </a:solidFill>
                <a:latin typeface="+mj-lt"/>
                <a:ea typeface="Open Sans Light" panose="020B0306030504020204" pitchFamily="34" charset="0"/>
                <a:cs typeface="Open Sans Light" panose="020B0306030504020204" pitchFamily="34" charset="0"/>
              </a:defRPr>
            </a:lvl1pPr>
          </a:lstStyle>
          <a:p>
            <a:r>
              <a:rPr lang="cs-CZ" dirty="0" smtClean="0"/>
              <a:t>Hlavní titulek prezentace</a:t>
            </a:r>
            <a:endParaRPr lang="en-US" dirty="0"/>
          </a:p>
        </p:txBody>
      </p:sp>
      <p:sp>
        <p:nvSpPr>
          <p:cNvPr id="5" name="Zástupný symbol pro text 4"/>
          <p:cNvSpPr>
            <a:spLocks noGrp="1"/>
          </p:cNvSpPr>
          <p:nvPr>
            <p:ph type="body" sz="quarter" idx="15" hasCustomPrompt="1"/>
          </p:nvPr>
        </p:nvSpPr>
        <p:spPr>
          <a:xfrm>
            <a:off x="1619250" y="4068000"/>
            <a:ext cx="8640000" cy="360000"/>
          </a:xfrm>
        </p:spPr>
        <p:txBody>
          <a:bodyPr/>
          <a:lstStyle>
            <a:lvl1pPr marL="0" indent="0">
              <a:spcBef>
                <a:spcPts val="0"/>
              </a:spcBef>
              <a:buFont typeface="Arial" panose="020B0604020202020204" pitchFamily="34" charset="0"/>
              <a:buNone/>
              <a:defRPr>
                <a:solidFill>
                  <a:srgbClr val="004A9B"/>
                </a:solidFill>
                <a:latin typeface="+mj-lt"/>
              </a:defRPr>
            </a:lvl1pPr>
            <a:lvl2pPr marL="210474" indent="0">
              <a:buFont typeface="Arial" panose="020B0604020202020204" pitchFamily="34" charset="0"/>
              <a:buNone/>
              <a:defRPr>
                <a:latin typeface="+mj-lt"/>
              </a:defRPr>
            </a:lvl2pPr>
            <a:lvl3pPr marL="420948" indent="0">
              <a:buFont typeface="Arial" panose="020B0604020202020204" pitchFamily="34" charset="0"/>
              <a:buNone/>
              <a:defRPr>
                <a:latin typeface="+mj-lt"/>
              </a:defRPr>
            </a:lvl3pPr>
            <a:lvl4pPr marL="631422" indent="0">
              <a:buFont typeface="Arial" panose="020B0604020202020204" pitchFamily="34" charset="0"/>
              <a:buNone/>
              <a:defRPr>
                <a:latin typeface="+mj-lt"/>
              </a:defRPr>
            </a:lvl4pPr>
            <a:lvl5pPr marL="841896" indent="0">
              <a:buNone/>
              <a:defRPr>
                <a:latin typeface="+mj-lt"/>
              </a:defRPr>
            </a:lvl5pPr>
          </a:lstStyle>
          <a:p>
            <a:pPr lvl="0"/>
            <a:r>
              <a:rPr lang="cs-CZ" dirty="0" smtClean="0"/>
              <a:t>Podtitul prezentace</a:t>
            </a:r>
            <a:endParaRPr lang="cs-CZ" dirty="0"/>
          </a:p>
        </p:txBody>
      </p:sp>
      <p:sp>
        <p:nvSpPr>
          <p:cNvPr id="11" name="Zástupný symbol pro text 4"/>
          <p:cNvSpPr>
            <a:spLocks noGrp="1"/>
          </p:cNvSpPr>
          <p:nvPr>
            <p:ph type="body" sz="quarter" idx="16" hasCustomPrompt="1"/>
          </p:nvPr>
        </p:nvSpPr>
        <p:spPr>
          <a:xfrm>
            <a:off x="1619250" y="4428000"/>
            <a:ext cx="8640000" cy="360000"/>
          </a:xfrm>
        </p:spPr>
        <p:txBody>
          <a:bodyPr/>
          <a:lstStyle>
            <a:lvl1pPr marL="0" indent="0">
              <a:spcBef>
                <a:spcPts val="0"/>
              </a:spcBef>
              <a:buFont typeface="Arial" panose="020B0604020202020204" pitchFamily="34" charset="0"/>
              <a:buNone/>
              <a:defRPr>
                <a:solidFill>
                  <a:srgbClr val="004A9B"/>
                </a:solidFill>
                <a:latin typeface="+mj-lt"/>
              </a:defRPr>
            </a:lvl1pPr>
            <a:lvl2pPr marL="210474" indent="0">
              <a:buFont typeface="Arial" panose="020B0604020202020204" pitchFamily="34" charset="0"/>
              <a:buNone/>
              <a:defRPr>
                <a:latin typeface="+mj-lt"/>
              </a:defRPr>
            </a:lvl2pPr>
            <a:lvl3pPr marL="420948" indent="0">
              <a:buFont typeface="Arial" panose="020B0604020202020204" pitchFamily="34" charset="0"/>
              <a:buNone/>
              <a:defRPr>
                <a:latin typeface="+mj-lt"/>
              </a:defRPr>
            </a:lvl3pPr>
            <a:lvl4pPr marL="631422" indent="0">
              <a:buFont typeface="Arial" panose="020B0604020202020204" pitchFamily="34" charset="0"/>
              <a:buNone/>
              <a:defRPr>
                <a:latin typeface="+mj-lt"/>
              </a:defRPr>
            </a:lvl4pPr>
            <a:lvl5pPr marL="841896" indent="0">
              <a:buNone/>
              <a:defRPr>
                <a:latin typeface="+mj-lt"/>
              </a:defRPr>
            </a:lvl5pPr>
          </a:lstStyle>
          <a:p>
            <a:pPr lvl="0"/>
            <a:r>
              <a:rPr lang="cs-CZ" dirty="0" smtClean="0"/>
              <a:t>00. měsíc 2000, Praha</a:t>
            </a:r>
            <a:endParaRPr lang="cs-CZ" dirty="0"/>
          </a:p>
        </p:txBody>
      </p:sp>
      <p:sp>
        <p:nvSpPr>
          <p:cNvPr id="13" name="Zástupný symbol pro nadpis 1"/>
          <p:cNvSpPr txBox="1">
            <a:spLocks/>
          </p:cNvSpPr>
          <p:nvPr userDrawn="1"/>
        </p:nvSpPr>
        <p:spPr>
          <a:xfrm>
            <a:off x="1620000" y="360000"/>
            <a:ext cx="2808576"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Ministerstvo zahraničních věcí</a:t>
            </a:r>
            <a:br>
              <a:rPr lang="cs-CZ" dirty="0" smtClean="0"/>
            </a:br>
            <a:r>
              <a:rPr lang="cs-CZ" dirty="0" smtClean="0"/>
              <a:t>České republiky</a:t>
            </a:r>
            <a:endParaRPr lang="cs-CZ" dirty="0"/>
          </a:p>
        </p:txBody>
      </p:sp>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360000"/>
            <a:ext cx="720000" cy="900000"/>
          </a:xfrm>
          <a:prstGeom prst="rect">
            <a:avLst/>
          </a:prstGeom>
        </p:spPr>
      </p:pic>
      <p:pic>
        <p:nvPicPr>
          <p:cNvPr id="17" name="Obráze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0000" y="360000"/>
            <a:ext cx="36576" cy="899160"/>
          </a:xfrm>
          <a:prstGeom prst="rect">
            <a:avLst/>
          </a:prstGeom>
        </p:spPr>
      </p:pic>
      <p:pic>
        <p:nvPicPr>
          <p:cNvPr id="19" name="Obráze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6000" y="360000"/>
            <a:ext cx="36576" cy="899160"/>
          </a:xfrm>
          <a:prstGeom prst="rect">
            <a:avLst/>
          </a:prstGeom>
        </p:spPr>
      </p:pic>
      <p:pic>
        <p:nvPicPr>
          <p:cNvPr id="10" name="Obráze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458" y="7051357"/>
            <a:ext cx="3240134" cy="908563"/>
          </a:xfrm>
          <a:prstGeom prst="rect">
            <a:avLst/>
          </a:prstGeom>
        </p:spPr>
      </p:pic>
      <p:sp>
        <p:nvSpPr>
          <p:cNvPr id="12" name="Zástupný symbol pro nadpis 1"/>
          <p:cNvSpPr txBox="1">
            <a:spLocks/>
          </p:cNvSpPr>
          <p:nvPr userDrawn="1"/>
        </p:nvSpPr>
        <p:spPr>
          <a:xfrm>
            <a:off x="5040000" y="360000"/>
            <a:ext cx="5219250"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Odbor ekonomické</a:t>
            </a:r>
            <a:r>
              <a:rPr lang="cs-CZ" baseline="0" dirty="0" smtClean="0"/>
              <a:t> diplomacie</a:t>
            </a:r>
            <a:endParaRPr lang="cs-CZ" dirty="0"/>
          </a:p>
        </p:txBody>
      </p:sp>
    </p:spTree>
    <p:extLst>
      <p:ext uri="{BB962C8B-B14F-4D97-AF65-F5344CB8AC3E}">
        <p14:creationId xmlns:p14="http://schemas.microsoft.com/office/powerpoint/2010/main" val="3865625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0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20779" y="1420559"/>
            <a:ext cx="4734628" cy="5607731"/>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7829" y="1420559"/>
            <a:ext cx="4734628" cy="5607731"/>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12">
            <a:extLst>
              <a:ext uri="{FF2B5EF4-FFF2-40B4-BE49-F238E27FC236}">
                <a16:creationId xmlns:a16="http://schemas.microsoft.com/office/drawing/2014/main" id="{6D520240-E011-4BFF-8717-D12C8FDC1DCC}"/>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F7D6FB41-3BEE-4454-A958-1C0365BF0B3D}" type="slidenum">
              <a:rPr lang="cs-CZ" altLang="cs-CZ"/>
              <a:pPr>
                <a:defRPr/>
              </a:pPr>
              <a:t>‹#›</a:t>
            </a:fld>
            <a:endParaRPr lang="cs-CZ" altLang="cs-CZ"/>
          </a:p>
        </p:txBody>
      </p:sp>
    </p:spTree>
    <p:extLst>
      <p:ext uri="{BB962C8B-B14F-4D97-AF65-F5344CB8AC3E}">
        <p14:creationId xmlns:p14="http://schemas.microsoft.com/office/powerpoint/2010/main" val="308779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12">
            <a:extLst>
              <a:ext uri="{FF2B5EF4-FFF2-40B4-BE49-F238E27FC236}">
                <a16:creationId xmlns:a16="http://schemas.microsoft.com/office/drawing/2014/main" id="{23A766CD-51DC-4DDB-92A3-FF382A3C01B2}"/>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28491084-6083-4C96-B33B-5A6FCAC10642}" type="slidenum">
              <a:rPr lang="cs-CZ" altLang="cs-CZ"/>
              <a:pPr>
                <a:defRPr/>
              </a:pPr>
              <a:t>‹#›</a:t>
            </a:fld>
            <a:endParaRPr lang="cs-CZ" altLang="cs-CZ"/>
          </a:p>
        </p:txBody>
      </p:sp>
    </p:spTree>
    <p:extLst>
      <p:ext uri="{BB962C8B-B14F-4D97-AF65-F5344CB8AC3E}">
        <p14:creationId xmlns:p14="http://schemas.microsoft.com/office/powerpoint/2010/main" val="2708633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FB8838B1-02EF-4F0C-8B70-910CDA7D722D}"/>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32722FBA-B140-470B-8AC5-24D95F64FDE0}" type="slidenum">
              <a:rPr lang="cs-CZ" altLang="cs-CZ"/>
              <a:pPr>
                <a:defRPr/>
              </a:pPr>
              <a:t>‹#›</a:t>
            </a:fld>
            <a:endParaRPr lang="cs-CZ" altLang="cs-CZ"/>
          </a:p>
        </p:txBody>
      </p:sp>
    </p:spTree>
    <p:extLst>
      <p:ext uri="{BB962C8B-B14F-4D97-AF65-F5344CB8AC3E}">
        <p14:creationId xmlns:p14="http://schemas.microsoft.com/office/powerpoint/2010/main" val="222911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Nadpis a obsah">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7E514F50-1155-490C-8CF7-2CC90C25D80E}"/>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D8935D32-B930-48EE-B05A-BD322B2736F7}" type="slidenum">
              <a:rPr lang="cs-CZ" altLang="cs-CZ"/>
              <a:pPr>
                <a:defRPr/>
              </a:pPr>
              <a:t>‹#›</a:t>
            </a:fld>
            <a:endParaRPr lang="cs-CZ" altLang="cs-CZ"/>
          </a:p>
        </p:txBody>
      </p:sp>
    </p:spTree>
    <p:extLst>
      <p:ext uri="{BB962C8B-B14F-4D97-AF65-F5344CB8AC3E}">
        <p14:creationId xmlns:p14="http://schemas.microsoft.com/office/powerpoint/2010/main" val="104622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Nadpis a obsah">
    <p:spTree>
      <p:nvGrpSpPr>
        <p:cNvPr id="1" name=""/>
        <p:cNvGrpSpPr/>
        <p:nvPr/>
      </p:nvGrpSpPr>
      <p:grpSpPr>
        <a:xfrm>
          <a:off x="0" y="0"/>
          <a:ext cx="0" cy="0"/>
          <a:chOff x="0" y="0"/>
          <a:chExt cx="0" cy="0"/>
        </a:xfrm>
      </p:grpSpPr>
      <p:sp>
        <p:nvSpPr>
          <p:cNvPr id="7"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Klepnutím lze upravit styl předlohy nadpisů.</a:t>
            </a:r>
            <a:endParaRPr lang="cs-CZ" noProof="0" dirty="0"/>
          </a:p>
        </p:txBody>
      </p:sp>
      <p:sp>
        <p:nvSpPr>
          <p:cNvPr id="10" name="Zástupný symbol pro text 2"/>
          <p:cNvSpPr>
            <a:spLocks noGrp="1"/>
          </p:cNvSpPr>
          <p:nvPr>
            <p:ph idx="1"/>
          </p:nvPr>
        </p:nvSpPr>
        <p:spPr>
          <a:xfrm>
            <a:off x="420938" y="1693335"/>
            <a:ext cx="9849938" cy="5503333"/>
          </a:xfrm>
          <a:prstGeom prst="rect">
            <a:avLst/>
          </a:prstGeom>
        </p:spPr>
        <p:txBody>
          <a:bodyPr rtlCol="0">
            <a:normAutofit/>
          </a:bodyPr>
          <a:lstStyle/>
          <a:p>
            <a:pPr lvl="0"/>
            <a:r>
              <a:rPr lang="cs-CZ" noProof="0"/>
              <a:t>Klepnutím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191070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va obsahy-stejně široké">
    <p:spTree>
      <p:nvGrpSpPr>
        <p:cNvPr id="1" name=""/>
        <p:cNvGrpSpPr/>
        <p:nvPr/>
      </p:nvGrpSpPr>
      <p:grpSpPr>
        <a:xfrm>
          <a:off x="0" y="0"/>
          <a:ext cx="0" cy="0"/>
          <a:chOff x="0" y="0"/>
          <a:chExt cx="0" cy="0"/>
        </a:xfrm>
      </p:grpSpPr>
      <p:sp>
        <p:nvSpPr>
          <p:cNvPr id="5"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Klepnutím lze upravit styl předlohy nadpisů.</a:t>
            </a:r>
            <a:endParaRPr lang="cs-CZ" noProof="0" dirty="0"/>
          </a:p>
        </p:txBody>
      </p:sp>
      <p:sp>
        <p:nvSpPr>
          <p:cNvPr id="12" name="Zástupný symbol pro obsah 11"/>
          <p:cNvSpPr>
            <a:spLocks noGrp="1"/>
          </p:cNvSpPr>
          <p:nvPr>
            <p:ph sz="quarter" idx="11"/>
          </p:nvPr>
        </p:nvSpPr>
        <p:spPr>
          <a:xfrm>
            <a:off x="420939" y="1693335"/>
            <a:ext cx="4819735" cy="5503333"/>
          </a:xfrm>
        </p:spPr>
        <p:txBody>
          <a:bodyPr/>
          <a:lstStyle/>
          <a:p>
            <a:pPr lvl="0"/>
            <a:r>
              <a:rPr lang="cs-CZ" noProof="0"/>
              <a:t>Klepnutím lze upravit styly předlohy textu.</a:t>
            </a:r>
          </a:p>
          <a:p>
            <a:pPr lvl="1"/>
            <a:r>
              <a:rPr lang="cs-CZ" noProof="0"/>
              <a:t>Druhá úroveň</a:t>
            </a:r>
          </a:p>
          <a:p>
            <a:pPr lvl="2"/>
            <a:r>
              <a:rPr lang="cs-CZ" noProof="0"/>
              <a:t>Třetí úroveň</a:t>
            </a:r>
          </a:p>
        </p:txBody>
      </p:sp>
      <p:sp>
        <p:nvSpPr>
          <p:cNvPr id="14" name="Zástupný symbol pro obsah 13"/>
          <p:cNvSpPr>
            <a:spLocks noGrp="1"/>
          </p:cNvSpPr>
          <p:nvPr>
            <p:ph sz="quarter" idx="12"/>
          </p:nvPr>
        </p:nvSpPr>
        <p:spPr>
          <a:xfrm>
            <a:off x="5451141" y="1693335"/>
            <a:ext cx="4819735" cy="5503333"/>
          </a:xfrm>
        </p:spPr>
        <p:txBody>
          <a:bodyPr/>
          <a:lstStyle/>
          <a:p>
            <a:pPr lvl="0"/>
            <a:r>
              <a:rPr lang="cs-CZ" noProof="0"/>
              <a:t>Klepnutím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398639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va obsahy-úzký">
    <p:spTree>
      <p:nvGrpSpPr>
        <p:cNvPr id="1" name=""/>
        <p:cNvGrpSpPr/>
        <p:nvPr/>
      </p:nvGrpSpPr>
      <p:grpSpPr>
        <a:xfrm>
          <a:off x="0" y="0"/>
          <a:ext cx="0" cy="0"/>
          <a:chOff x="0" y="0"/>
          <a:chExt cx="0" cy="0"/>
        </a:xfrm>
      </p:grpSpPr>
      <p:sp>
        <p:nvSpPr>
          <p:cNvPr id="5"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dirty="0"/>
              <a:t>Kliknutím lze upravit styl.</a:t>
            </a:r>
            <a:endParaRPr lang="en-US" noProof="0" dirty="0"/>
          </a:p>
        </p:txBody>
      </p:sp>
      <p:sp>
        <p:nvSpPr>
          <p:cNvPr id="12" name="Zástupný symbol pro obsah 11"/>
          <p:cNvSpPr>
            <a:spLocks noGrp="1"/>
          </p:cNvSpPr>
          <p:nvPr>
            <p:ph sz="quarter" idx="11"/>
          </p:nvPr>
        </p:nvSpPr>
        <p:spPr>
          <a:xfrm>
            <a:off x="420938" y="1693335"/>
            <a:ext cx="841875" cy="5503333"/>
          </a:xfrm>
        </p:spPr>
        <p:txBody>
          <a:bodyPr/>
          <a:lstStyle/>
          <a:p>
            <a:pPr lvl="0"/>
            <a:r>
              <a:rPr lang="cs-CZ" noProof="0"/>
              <a:t>Kliknutím lze upravit styly předlohy textu.</a:t>
            </a:r>
          </a:p>
          <a:p>
            <a:pPr lvl="1"/>
            <a:r>
              <a:rPr lang="cs-CZ" noProof="0"/>
              <a:t>Druhá úroveň</a:t>
            </a:r>
          </a:p>
          <a:p>
            <a:pPr lvl="2"/>
            <a:r>
              <a:rPr lang="cs-CZ" noProof="0"/>
              <a:t>Třetí úroveň</a:t>
            </a:r>
          </a:p>
        </p:txBody>
      </p:sp>
      <p:sp>
        <p:nvSpPr>
          <p:cNvPr id="14" name="Zástupný symbol pro obsah 13"/>
          <p:cNvSpPr>
            <a:spLocks noGrp="1"/>
          </p:cNvSpPr>
          <p:nvPr>
            <p:ph sz="quarter" idx="12"/>
          </p:nvPr>
        </p:nvSpPr>
        <p:spPr>
          <a:xfrm>
            <a:off x="1473281" y="1693335"/>
            <a:ext cx="8797595" cy="5503333"/>
          </a:xfrm>
        </p:spPr>
        <p:txBody>
          <a:bodyPr/>
          <a:lstStyle/>
          <a:p>
            <a:pPr lvl="0"/>
            <a:r>
              <a:rPr lang="cs-CZ" noProof="0"/>
              <a:t>Kliknutím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238547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Nadpis a obsah">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C12E1918-50DB-4C01-B182-D16FCF244E8D}"/>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0DF511AE-1BC3-48F8-844E-42FD2F7D595A}" type="slidenum">
              <a:rPr lang="cs-CZ" altLang="cs-CZ"/>
              <a:pPr>
                <a:defRPr/>
              </a:pPr>
              <a:t>‹#›</a:t>
            </a:fld>
            <a:endParaRPr lang="cs-CZ" altLang="cs-CZ"/>
          </a:p>
        </p:txBody>
      </p:sp>
    </p:spTree>
    <p:extLst>
      <p:ext uri="{BB962C8B-B14F-4D97-AF65-F5344CB8AC3E}">
        <p14:creationId xmlns:p14="http://schemas.microsoft.com/office/powerpoint/2010/main" val="31658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dpis a obsah-modré písmo">
    <p:spTree>
      <p:nvGrpSpPr>
        <p:cNvPr id="1" name=""/>
        <p:cNvGrpSpPr/>
        <p:nvPr/>
      </p:nvGrpSpPr>
      <p:grpSpPr>
        <a:xfrm>
          <a:off x="0" y="0"/>
          <a:ext cx="0" cy="0"/>
          <a:chOff x="0" y="0"/>
          <a:chExt cx="0" cy="0"/>
        </a:xfrm>
      </p:grpSpPr>
      <p:sp>
        <p:nvSpPr>
          <p:cNvPr id="7"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Kliknutím lze upravit styl.</a:t>
            </a:r>
            <a:endParaRPr lang="en-US" noProof="0" dirty="0"/>
          </a:p>
        </p:txBody>
      </p:sp>
      <p:sp>
        <p:nvSpPr>
          <p:cNvPr id="10" name="Zástupný symbol pro text 2"/>
          <p:cNvSpPr>
            <a:spLocks noGrp="1"/>
          </p:cNvSpPr>
          <p:nvPr>
            <p:ph idx="1"/>
          </p:nvPr>
        </p:nvSpPr>
        <p:spPr>
          <a:xfrm>
            <a:off x="420938" y="1693336"/>
            <a:ext cx="9849938" cy="5503333"/>
          </a:xfrm>
          <a:prstGeom prst="rect">
            <a:avLst/>
          </a:prstGeom>
        </p:spPr>
        <p:txBody>
          <a:bodyPr rtlCol="0">
            <a:normAutofit/>
          </a:bodyPr>
          <a:lstStyle>
            <a:lvl1pPr marL="0" indent="0">
              <a:buFontTx/>
              <a:buNone/>
              <a:defRPr sz="2100" spc="-11" baseline="0">
                <a:solidFill>
                  <a:schemeClr val="tx1"/>
                </a:solidFill>
              </a:defRPr>
            </a:lvl1pPr>
          </a:lstStyle>
          <a:p>
            <a:pPr lvl="0"/>
            <a:r>
              <a:rPr lang="cs-CZ" noProof="0"/>
              <a:t>Kliknutím lze upravit styly předlohy textu.</a:t>
            </a:r>
          </a:p>
        </p:txBody>
      </p:sp>
    </p:spTree>
    <p:extLst>
      <p:ext uri="{BB962C8B-B14F-4D97-AF65-F5344CB8AC3E}">
        <p14:creationId xmlns:p14="http://schemas.microsoft.com/office/powerpoint/2010/main" val="367801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12">
            <a:extLst>
              <a:ext uri="{FF2B5EF4-FFF2-40B4-BE49-F238E27FC236}">
                <a16:creationId xmlns:a16="http://schemas.microsoft.com/office/drawing/2014/main" id="{79E49B56-7B88-409A-99D4-577C68ECD177}"/>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88198E86-D8C9-45ED-B6A3-2786FEEA0ABF}" type="slidenum">
              <a:rPr lang="cs-CZ" altLang="cs-CZ"/>
              <a:pPr>
                <a:defRPr/>
              </a:pPr>
              <a:t>‹#›</a:t>
            </a:fld>
            <a:endParaRPr lang="cs-CZ" altLang="cs-CZ"/>
          </a:p>
        </p:txBody>
      </p:sp>
    </p:spTree>
    <p:extLst>
      <p:ext uri="{BB962C8B-B14F-4D97-AF65-F5344CB8AC3E}">
        <p14:creationId xmlns:p14="http://schemas.microsoft.com/office/powerpoint/2010/main" val="194592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ní strana 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9998" y="2880000"/>
            <a:ext cx="8640000" cy="716679"/>
          </a:xfrm>
          <a:prstGeom prst="rect">
            <a:avLst/>
          </a:prstGeom>
        </p:spPr>
        <p:txBody>
          <a:bodyPr lIns="0" tIns="0" rIns="0" bIns="0" anchor="ctr" anchorCtr="0">
            <a:noAutofit/>
          </a:bodyPr>
          <a:lstStyle>
            <a:lvl1pPr algn="l">
              <a:lnSpc>
                <a:spcPct val="100000"/>
              </a:lnSpc>
              <a:defRPr sz="4800" b="0" cap="none" spc="117" baseline="0">
                <a:solidFill>
                  <a:srgbClr val="D52B1E"/>
                </a:solidFill>
                <a:latin typeface="+mj-lt"/>
                <a:ea typeface="Open Sans Light" panose="020B0306030504020204" pitchFamily="34" charset="0"/>
                <a:cs typeface="Open Sans Light" panose="020B0306030504020204" pitchFamily="34" charset="0"/>
              </a:defRPr>
            </a:lvl1pPr>
          </a:lstStyle>
          <a:p>
            <a:r>
              <a:rPr lang="cs-CZ" dirty="0" smtClean="0"/>
              <a:t>Hlavní titulek prezentace</a:t>
            </a:r>
            <a:endParaRPr lang="en-US" dirty="0"/>
          </a:p>
        </p:txBody>
      </p:sp>
      <p:sp>
        <p:nvSpPr>
          <p:cNvPr id="5" name="Zástupný symbol pro text 4"/>
          <p:cNvSpPr>
            <a:spLocks noGrp="1"/>
          </p:cNvSpPr>
          <p:nvPr>
            <p:ph type="body" sz="quarter" idx="15" hasCustomPrompt="1"/>
          </p:nvPr>
        </p:nvSpPr>
        <p:spPr>
          <a:xfrm>
            <a:off x="1619250" y="4068000"/>
            <a:ext cx="8640000" cy="360000"/>
          </a:xfrm>
        </p:spPr>
        <p:txBody>
          <a:bodyPr/>
          <a:lstStyle>
            <a:lvl1pPr marL="0" indent="0">
              <a:spcBef>
                <a:spcPts val="0"/>
              </a:spcBef>
              <a:buFont typeface="Arial" panose="020B0604020202020204" pitchFamily="34" charset="0"/>
              <a:buNone/>
              <a:defRPr>
                <a:solidFill>
                  <a:srgbClr val="004A9B"/>
                </a:solidFill>
                <a:latin typeface="+mj-lt"/>
              </a:defRPr>
            </a:lvl1pPr>
            <a:lvl2pPr marL="210474" indent="0">
              <a:buFont typeface="Arial" panose="020B0604020202020204" pitchFamily="34" charset="0"/>
              <a:buNone/>
              <a:defRPr>
                <a:latin typeface="+mj-lt"/>
              </a:defRPr>
            </a:lvl2pPr>
            <a:lvl3pPr marL="420948" indent="0">
              <a:buFont typeface="Arial" panose="020B0604020202020204" pitchFamily="34" charset="0"/>
              <a:buNone/>
              <a:defRPr>
                <a:latin typeface="+mj-lt"/>
              </a:defRPr>
            </a:lvl3pPr>
            <a:lvl4pPr marL="631422" indent="0">
              <a:buFont typeface="Arial" panose="020B0604020202020204" pitchFamily="34" charset="0"/>
              <a:buNone/>
              <a:defRPr>
                <a:latin typeface="+mj-lt"/>
              </a:defRPr>
            </a:lvl4pPr>
            <a:lvl5pPr marL="841896" indent="0">
              <a:buNone/>
              <a:defRPr>
                <a:latin typeface="+mj-lt"/>
              </a:defRPr>
            </a:lvl5pPr>
          </a:lstStyle>
          <a:p>
            <a:pPr lvl="0"/>
            <a:r>
              <a:rPr lang="cs-CZ" dirty="0" smtClean="0"/>
              <a:t>Podtitul prezentace</a:t>
            </a:r>
            <a:endParaRPr lang="cs-CZ" dirty="0"/>
          </a:p>
        </p:txBody>
      </p:sp>
      <p:sp>
        <p:nvSpPr>
          <p:cNvPr id="11" name="Zástupný symbol pro text 4"/>
          <p:cNvSpPr>
            <a:spLocks noGrp="1"/>
          </p:cNvSpPr>
          <p:nvPr>
            <p:ph type="body" sz="quarter" idx="16" hasCustomPrompt="1"/>
          </p:nvPr>
        </p:nvSpPr>
        <p:spPr>
          <a:xfrm>
            <a:off x="1619250" y="4428000"/>
            <a:ext cx="8640000" cy="360000"/>
          </a:xfrm>
        </p:spPr>
        <p:txBody>
          <a:bodyPr/>
          <a:lstStyle>
            <a:lvl1pPr marL="0" indent="0">
              <a:spcBef>
                <a:spcPts val="0"/>
              </a:spcBef>
              <a:buFont typeface="Arial" panose="020B0604020202020204" pitchFamily="34" charset="0"/>
              <a:buNone/>
              <a:defRPr>
                <a:solidFill>
                  <a:srgbClr val="004A9B"/>
                </a:solidFill>
                <a:latin typeface="+mj-lt"/>
              </a:defRPr>
            </a:lvl1pPr>
            <a:lvl2pPr marL="210474" indent="0">
              <a:buFont typeface="Arial" panose="020B0604020202020204" pitchFamily="34" charset="0"/>
              <a:buNone/>
              <a:defRPr>
                <a:latin typeface="+mj-lt"/>
              </a:defRPr>
            </a:lvl2pPr>
            <a:lvl3pPr marL="420948" indent="0">
              <a:buFont typeface="Arial" panose="020B0604020202020204" pitchFamily="34" charset="0"/>
              <a:buNone/>
              <a:defRPr>
                <a:latin typeface="+mj-lt"/>
              </a:defRPr>
            </a:lvl3pPr>
            <a:lvl4pPr marL="631422" indent="0">
              <a:buFont typeface="Arial" panose="020B0604020202020204" pitchFamily="34" charset="0"/>
              <a:buNone/>
              <a:defRPr>
                <a:latin typeface="+mj-lt"/>
              </a:defRPr>
            </a:lvl4pPr>
            <a:lvl5pPr marL="841896" indent="0">
              <a:buNone/>
              <a:defRPr>
                <a:latin typeface="+mj-lt"/>
              </a:defRPr>
            </a:lvl5pPr>
          </a:lstStyle>
          <a:p>
            <a:pPr lvl="0"/>
            <a:r>
              <a:rPr lang="cs-CZ" dirty="0" smtClean="0"/>
              <a:t>00. měsíc 2000, Praha</a:t>
            </a:r>
            <a:endParaRPr lang="cs-CZ" dirty="0"/>
          </a:p>
        </p:txBody>
      </p:sp>
      <p:sp>
        <p:nvSpPr>
          <p:cNvPr id="13" name="Zástupný symbol pro nadpis 1"/>
          <p:cNvSpPr txBox="1">
            <a:spLocks/>
          </p:cNvSpPr>
          <p:nvPr userDrawn="1"/>
        </p:nvSpPr>
        <p:spPr>
          <a:xfrm>
            <a:off x="1620000" y="360000"/>
            <a:ext cx="2808576"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Ministerstvo zahraničních věcí</a:t>
            </a:r>
            <a:br>
              <a:rPr lang="cs-CZ" dirty="0" smtClean="0"/>
            </a:br>
            <a:r>
              <a:rPr lang="cs-CZ" dirty="0" smtClean="0"/>
              <a:t>České republiky</a:t>
            </a:r>
            <a:endParaRPr lang="cs-CZ" dirty="0"/>
          </a:p>
        </p:txBody>
      </p:sp>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360000"/>
            <a:ext cx="720000" cy="900000"/>
          </a:xfrm>
          <a:prstGeom prst="rect">
            <a:avLst/>
          </a:prstGeom>
        </p:spPr>
      </p:pic>
      <p:pic>
        <p:nvPicPr>
          <p:cNvPr id="17" name="Obráze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0000" y="360000"/>
            <a:ext cx="36576" cy="899160"/>
          </a:xfrm>
          <a:prstGeom prst="rect">
            <a:avLst/>
          </a:prstGeom>
        </p:spPr>
      </p:pic>
      <p:pic>
        <p:nvPicPr>
          <p:cNvPr id="19" name="Obráze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6000" y="360000"/>
            <a:ext cx="36576" cy="899160"/>
          </a:xfrm>
          <a:prstGeom prst="rect">
            <a:avLst/>
          </a:prstGeom>
        </p:spPr>
      </p:pic>
      <p:sp>
        <p:nvSpPr>
          <p:cNvPr id="12" name="Zástupný symbol pro nadpis 1"/>
          <p:cNvSpPr txBox="1">
            <a:spLocks/>
          </p:cNvSpPr>
          <p:nvPr userDrawn="1"/>
        </p:nvSpPr>
        <p:spPr>
          <a:xfrm>
            <a:off x="5040000" y="360000"/>
            <a:ext cx="5219250"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Odbor ekonomické</a:t>
            </a:r>
            <a:r>
              <a:rPr lang="cs-CZ" baseline="0" dirty="0" smtClean="0"/>
              <a:t> diplomacie</a:t>
            </a:r>
            <a:endParaRPr lang="cs-CZ" dirty="0"/>
          </a:p>
        </p:txBody>
      </p:sp>
      <p:pic>
        <p:nvPicPr>
          <p:cNvPr id="14" name="Obráze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458" y="7051357"/>
            <a:ext cx="3240134" cy="908563"/>
          </a:xfrm>
          <a:prstGeom prst="rect">
            <a:avLst/>
          </a:prstGeom>
        </p:spPr>
      </p:pic>
    </p:spTree>
    <p:extLst>
      <p:ext uri="{BB962C8B-B14F-4D97-AF65-F5344CB8AC3E}">
        <p14:creationId xmlns:p14="http://schemas.microsoft.com/office/powerpoint/2010/main" val="32292578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0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20779" y="1420559"/>
            <a:ext cx="4734628" cy="5607731"/>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7829" y="1420559"/>
            <a:ext cx="4734628" cy="5607731"/>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12">
            <a:extLst>
              <a:ext uri="{FF2B5EF4-FFF2-40B4-BE49-F238E27FC236}">
                <a16:creationId xmlns:a16="http://schemas.microsoft.com/office/drawing/2014/main" id="{6D520240-E011-4BFF-8717-D12C8FDC1DCC}"/>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F7D6FB41-3BEE-4454-A958-1C0365BF0B3D}" type="slidenum">
              <a:rPr lang="cs-CZ" altLang="cs-CZ"/>
              <a:pPr>
                <a:defRPr/>
              </a:pPr>
              <a:t>‹#›</a:t>
            </a:fld>
            <a:endParaRPr lang="cs-CZ" altLang="cs-CZ"/>
          </a:p>
        </p:txBody>
      </p:sp>
    </p:spTree>
    <p:extLst>
      <p:ext uri="{BB962C8B-B14F-4D97-AF65-F5344CB8AC3E}">
        <p14:creationId xmlns:p14="http://schemas.microsoft.com/office/powerpoint/2010/main" val="8935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12">
            <a:extLst>
              <a:ext uri="{FF2B5EF4-FFF2-40B4-BE49-F238E27FC236}">
                <a16:creationId xmlns:a16="http://schemas.microsoft.com/office/drawing/2014/main" id="{23A766CD-51DC-4DDB-92A3-FF382A3C01B2}"/>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28491084-6083-4C96-B33B-5A6FCAC10642}" type="slidenum">
              <a:rPr lang="cs-CZ" altLang="cs-CZ"/>
              <a:pPr>
                <a:defRPr/>
              </a:pPr>
              <a:t>‹#›</a:t>
            </a:fld>
            <a:endParaRPr lang="cs-CZ" altLang="cs-CZ"/>
          </a:p>
        </p:txBody>
      </p:sp>
    </p:spTree>
    <p:extLst>
      <p:ext uri="{BB962C8B-B14F-4D97-AF65-F5344CB8AC3E}">
        <p14:creationId xmlns:p14="http://schemas.microsoft.com/office/powerpoint/2010/main" val="210325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FB8838B1-02EF-4F0C-8B70-910CDA7D722D}"/>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32722FBA-B140-470B-8AC5-24D95F64FDE0}" type="slidenum">
              <a:rPr lang="cs-CZ" altLang="cs-CZ"/>
              <a:pPr>
                <a:defRPr/>
              </a:pPr>
              <a:t>‹#›</a:t>
            </a:fld>
            <a:endParaRPr lang="cs-CZ" altLang="cs-CZ"/>
          </a:p>
        </p:txBody>
      </p:sp>
    </p:spTree>
    <p:extLst>
      <p:ext uri="{BB962C8B-B14F-4D97-AF65-F5344CB8AC3E}">
        <p14:creationId xmlns:p14="http://schemas.microsoft.com/office/powerpoint/2010/main" val="2685502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Nadpis a obsah">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7E514F50-1155-490C-8CF7-2CC90C25D80E}"/>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D8935D32-B930-48EE-B05A-BD322B2736F7}" type="slidenum">
              <a:rPr lang="cs-CZ" altLang="cs-CZ"/>
              <a:pPr>
                <a:defRPr/>
              </a:pPr>
              <a:t>‹#›</a:t>
            </a:fld>
            <a:endParaRPr lang="cs-CZ" altLang="cs-CZ"/>
          </a:p>
        </p:txBody>
      </p:sp>
    </p:spTree>
    <p:extLst>
      <p:ext uri="{BB962C8B-B14F-4D97-AF65-F5344CB8AC3E}">
        <p14:creationId xmlns:p14="http://schemas.microsoft.com/office/powerpoint/2010/main" val="88297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Nadpis a obsah">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CC08CC45-46F3-4C17-B7CE-E3F3170CA526}"/>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7FF7FAC7-1C5A-4A49-8300-05061BB5115D}" type="slidenum">
              <a:rPr lang="cs-CZ" altLang="cs-CZ"/>
              <a:pPr>
                <a:defRPr/>
              </a:pPr>
              <a:t>‹#›</a:t>
            </a:fld>
            <a:endParaRPr lang="cs-CZ" altLang="cs-CZ"/>
          </a:p>
        </p:txBody>
      </p:sp>
    </p:spTree>
    <p:extLst>
      <p:ext uri="{BB962C8B-B14F-4D97-AF65-F5344CB8AC3E}">
        <p14:creationId xmlns:p14="http://schemas.microsoft.com/office/powerpoint/2010/main" val="71857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1_Nadpis a obsah">
    <p:spTree>
      <p:nvGrpSpPr>
        <p:cNvPr id="1" name=""/>
        <p:cNvGrpSpPr/>
        <p:nvPr/>
      </p:nvGrpSpPr>
      <p:grpSpPr>
        <a:xfrm>
          <a:off x="0" y="0"/>
          <a:ext cx="0" cy="0"/>
          <a:chOff x="0" y="0"/>
          <a:chExt cx="0" cy="0"/>
        </a:xfrm>
      </p:grpSpPr>
      <p:sp>
        <p:nvSpPr>
          <p:cNvPr id="7"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Klepnutím lze upravit styl předlohy nadpisů.</a:t>
            </a:r>
            <a:endParaRPr lang="cs-CZ" noProof="0" dirty="0"/>
          </a:p>
        </p:txBody>
      </p:sp>
      <p:sp>
        <p:nvSpPr>
          <p:cNvPr id="10" name="Zástupný symbol pro text 2"/>
          <p:cNvSpPr>
            <a:spLocks noGrp="1"/>
          </p:cNvSpPr>
          <p:nvPr>
            <p:ph idx="1"/>
          </p:nvPr>
        </p:nvSpPr>
        <p:spPr>
          <a:xfrm>
            <a:off x="420938" y="1693335"/>
            <a:ext cx="9849938" cy="5503333"/>
          </a:xfrm>
          <a:prstGeom prst="rect">
            <a:avLst/>
          </a:prstGeom>
        </p:spPr>
        <p:txBody>
          <a:bodyPr rtlCol="0">
            <a:normAutofit/>
          </a:bodyPr>
          <a:lstStyle/>
          <a:p>
            <a:pPr lvl="0"/>
            <a:r>
              <a:rPr lang="cs-CZ" noProof="0"/>
              <a:t>Klepnutím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4020742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Dva obsahy-stejně široké">
    <p:spTree>
      <p:nvGrpSpPr>
        <p:cNvPr id="1" name=""/>
        <p:cNvGrpSpPr/>
        <p:nvPr/>
      </p:nvGrpSpPr>
      <p:grpSpPr>
        <a:xfrm>
          <a:off x="0" y="0"/>
          <a:ext cx="0" cy="0"/>
          <a:chOff x="0" y="0"/>
          <a:chExt cx="0" cy="0"/>
        </a:xfrm>
      </p:grpSpPr>
      <p:sp>
        <p:nvSpPr>
          <p:cNvPr id="5"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Klepnutím lze upravit styl předlohy nadpisů.</a:t>
            </a:r>
            <a:endParaRPr lang="cs-CZ" noProof="0" dirty="0"/>
          </a:p>
        </p:txBody>
      </p:sp>
      <p:sp>
        <p:nvSpPr>
          <p:cNvPr id="12" name="Zástupný symbol pro obsah 11"/>
          <p:cNvSpPr>
            <a:spLocks noGrp="1"/>
          </p:cNvSpPr>
          <p:nvPr>
            <p:ph sz="quarter" idx="11"/>
          </p:nvPr>
        </p:nvSpPr>
        <p:spPr>
          <a:xfrm>
            <a:off x="420939" y="1693335"/>
            <a:ext cx="4819735" cy="5503333"/>
          </a:xfrm>
        </p:spPr>
        <p:txBody>
          <a:bodyPr/>
          <a:lstStyle/>
          <a:p>
            <a:pPr lvl="0"/>
            <a:r>
              <a:rPr lang="cs-CZ" noProof="0"/>
              <a:t>Klepnutím lze upravit styly předlohy textu.</a:t>
            </a:r>
          </a:p>
          <a:p>
            <a:pPr lvl="1"/>
            <a:r>
              <a:rPr lang="cs-CZ" noProof="0"/>
              <a:t>Druhá úroveň</a:t>
            </a:r>
          </a:p>
          <a:p>
            <a:pPr lvl="2"/>
            <a:r>
              <a:rPr lang="cs-CZ" noProof="0"/>
              <a:t>Třetí úroveň</a:t>
            </a:r>
          </a:p>
        </p:txBody>
      </p:sp>
      <p:sp>
        <p:nvSpPr>
          <p:cNvPr id="14" name="Zástupný symbol pro obsah 13"/>
          <p:cNvSpPr>
            <a:spLocks noGrp="1"/>
          </p:cNvSpPr>
          <p:nvPr>
            <p:ph sz="quarter" idx="12"/>
          </p:nvPr>
        </p:nvSpPr>
        <p:spPr>
          <a:xfrm>
            <a:off x="5451141" y="1693335"/>
            <a:ext cx="4819735" cy="5503333"/>
          </a:xfrm>
        </p:spPr>
        <p:txBody>
          <a:bodyPr/>
          <a:lstStyle/>
          <a:p>
            <a:pPr lvl="0"/>
            <a:r>
              <a:rPr lang="cs-CZ" noProof="0"/>
              <a:t>Klepnutím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235750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va obsahy-úzký">
    <p:spTree>
      <p:nvGrpSpPr>
        <p:cNvPr id="1" name=""/>
        <p:cNvGrpSpPr/>
        <p:nvPr/>
      </p:nvGrpSpPr>
      <p:grpSpPr>
        <a:xfrm>
          <a:off x="0" y="0"/>
          <a:ext cx="0" cy="0"/>
          <a:chOff x="0" y="0"/>
          <a:chExt cx="0" cy="0"/>
        </a:xfrm>
      </p:grpSpPr>
      <p:sp>
        <p:nvSpPr>
          <p:cNvPr id="5"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dirty="0"/>
              <a:t>Kliknutím lze upravit styl.</a:t>
            </a:r>
            <a:endParaRPr lang="en-US" noProof="0" dirty="0"/>
          </a:p>
        </p:txBody>
      </p:sp>
      <p:sp>
        <p:nvSpPr>
          <p:cNvPr id="12" name="Zástupný symbol pro obsah 11"/>
          <p:cNvSpPr>
            <a:spLocks noGrp="1"/>
          </p:cNvSpPr>
          <p:nvPr>
            <p:ph sz="quarter" idx="11"/>
          </p:nvPr>
        </p:nvSpPr>
        <p:spPr>
          <a:xfrm>
            <a:off x="420938" y="1693335"/>
            <a:ext cx="841875" cy="5503333"/>
          </a:xfrm>
        </p:spPr>
        <p:txBody>
          <a:bodyPr/>
          <a:lstStyle/>
          <a:p>
            <a:pPr lvl="0"/>
            <a:r>
              <a:rPr lang="cs-CZ" noProof="0"/>
              <a:t>Kliknutím lze upravit styly předlohy textu.</a:t>
            </a:r>
          </a:p>
          <a:p>
            <a:pPr lvl="1"/>
            <a:r>
              <a:rPr lang="cs-CZ" noProof="0"/>
              <a:t>Druhá úroveň</a:t>
            </a:r>
          </a:p>
          <a:p>
            <a:pPr lvl="2"/>
            <a:r>
              <a:rPr lang="cs-CZ" noProof="0"/>
              <a:t>Třetí úroveň</a:t>
            </a:r>
          </a:p>
        </p:txBody>
      </p:sp>
      <p:sp>
        <p:nvSpPr>
          <p:cNvPr id="14" name="Zástupný symbol pro obsah 13"/>
          <p:cNvSpPr>
            <a:spLocks noGrp="1"/>
          </p:cNvSpPr>
          <p:nvPr>
            <p:ph sz="quarter" idx="12"/>
          </p:nvPr>
        </p:nvSpPr>
        <p:spPr>
          <a:xfrm>
            <a:off x="1473281" y="1693335"/>
            <a:ext cx="8797595" cy="5503333"/>
          </a:xfrm>
        </p:spPr>
        <p:txBody>
          <a:bodyPr/>
          <a:lstStyle/>
          <a:p>
            <a:pPr lvl="0"/>
            <a:r>
              <a:rPr lang="cs-CZ" noProof="0"/>
              <a:t>Kliknutím lze upravit styly předlohy textu.</a:t>
            </a:r>
          </a:p>
          <a:p>
            <a:pPr lvl="1"/>
            <a:r>
              <a:rPr lang="cs-CZ" noProof="0"/>
              <a:t>Druhá úroveň</a:t>
            </a:r>
          </a:p>
          <a:p>
            <a:pPr lvl="2"/>
            <a:r>
              <a:rPr lang="cs-CZ" noProof="0"/>
              <a:t>Třetí úroveň</a:t>
            </a:r>
          </a:p>
        </p:txBody>
      </p:sp>
    </p:spTree>
    <p:extLst>
      <p:ext uri="{BB962C8B-B14F-4D97-AF65-F5344CB8AC3E}">
        <p14:creationId xmlns:p14="http://schemas.microsoft.com/office/powerpoint/2010/main" val="347500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Nadpis a obsah">
    <p:spTree>
      <p:nvGrpSpPr>
        <p:cNvPr id="1" name=""/>
        <p:cNvGrpSpPr/>
        <p:nvPr/>
      </p:nvGrpSpPr>
      <p:grpSpPr>
        <a:xfrm>
          <a:off x="0" y="0"/>
          <a:ext cx="0" cy="0"/>
          <a:chOff x="0" y="0"/>
          <a:chExt cx="0" cy="0"/>
        </a:xfrm>
      </p:grpSpPr>
      <p:sp>
        <p:nvSpPr>
          <p:cNvPr id="2" name="Zástupný symbol pro číslo snímku 12">
            <a:extLst>
              <a:ext uri="{FF2B5EF4-FFF2-40B4-BE49-F238E27FC236}">
                <a16:creationId xmlns:a16="http://schemas.microsoft.com/office/drawing/2014/main" id="{C12E1918-50DB-4C01-B182-D16FCF244E8D}"/>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0DF511AE-1BC3-48F8-844E-42FD2F7D595A}" type="slidenum">
              <a:rPr lang="cs-CZ" altLang="cs-CZ"/>
              <a:pPr>
                <a:defRPr/>
              </a:pPr>
              <a:t>‹#›</a:t>
            </a:fld>
            <a:endParaRPr lang="cs-CZ" altLang="cs-CZ"/>
          </a:p>
        </p:txBody>
      </p:sp>
    </p:spTree>
    <p:extLst>
      <p:ext uri="{BB962C8B-B14F-4D97-AF65-F5344CB8AC3E}">
        <p14:creationId xmlns:p14="http://schemas.microsoft.com/office/powerpoint/2010/main" val="950585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adpis a obsah-modré písmo">
    <p:spTree>
      <p:nvGrpSpPr>
        <p:cNvPr id="1" name=""/>
        <p:cNvGrpSpPr/>
        <p:nvPr/>
      </p:nvGrpSpPr>
      <p:grpSpPr>
        <a:xfrm>
          <a:off x="0" y="0"/>
          <a:ext cx="0" cy="0"/>
          <a:chOff x="0" y="0"/>
          <a:chExt cx="0" cy="0"/>
        </a:xfrm>
      </p:grpSpPr>
      <p:sp>
        <p:nvSpPr>
          <p:cNvPr id="7" name="Zástupný symbol pro nadpis 1"/>
          <p:cNvSpPr>
            <a:spLocks noGrp="1"/>
          </p:cNvSpPr>
          <p:nvPr>
            <p:ph type="title"/>
          </p:nvPr>
        </p:nvSpPr>
        <p:spPr>
          <a:xfrm>
            <a:off x="420938" y="211666"/>
            <a:ext cx="8923875" cy="1058334"/>
          </a:xfrm>
          <a:prstGeom prst="rect">
            <a:avLst/>
          </a:prstGeom>
          <a:noFill/>
        </p:spPr>
        <p:txBody>
          <a:bodyPr rtlCol="0">
            <a:noAutofit/>
          </a:bodyPr>
          <a:lstStyle>
            <a:lvl1pPr>
              <a:defRPr>
                <a:solidFill>
                  <a:schemeClr val="tx1"/>
                </a:solidFill>
              </a:defRPr>
            </a:lvl1pPr>
          </a:lstStyle>
          <a:p>
            <a:r>
              <a:rPr lang="cs-CZ" noProof="0"/>
              <a:t>Kliknutím lze upravit styl.</a:t>
            </a:r>
            <a:endParaRPr lang="en-US" noProof="0" dirty="0"/>
          </a:p>
        </p:txBody>
      </p:sp>
      <p:sp>
        <p:nvSpPr>
          <p:cNvPr id="10" name="Zástupný symbol pro text 2"/>
          <p:cNvSpPr>
            <a:spLocks noGrp="1"/>
          </p:cNvSpPr>
          <p:nvPr>
            <p:ph idx="1"/>
          </p:nvPr>
        </p:nvSpPr>
        <p:spPr>
          <a:xfrm>
            <a:off x="420938" y="1693336"/>
            <a:ext cx="9849938" cy="5503333"/>
          </a:xfrm>
          <a:prstGeom prst="rect">
            <a:avLst/>
          </a:prstGeom>
        </p:spPr>
        <p:txBody>
          <a:bodyPr rtlCol="0">
            <a:normAutofit/>
          </a:bodyPr>
          <a:lstStyle>
            <a:lvl1pPr marL="0" indent="0">
              <a:buFontTx/>
              <a:buNone/>
              <a:defRPr sz="2100" spc="-11" baseline="0">
                <a:solidFill>
                  <a:schemeClr val="tx1"/>
                </a:solidFill>
              </a:defRPr>
            </a:lvl1pPr>
          </a:lstStyle>
          <a:p>
            <a:pPr lvl="0"/>
            <a:r>
              <a:rPr lang="cs-CZ" noProof="0"/>
              <a:t>Kliknutím lze upravit styly předlohy textu.</a:t>
            </a:r>
          </a:p>
        </p:txBody>
      </p:sp>
    </p:spTree>
    <p:extLst>
      <p:ext uri="{BB962C8B-B14F-4D97-AF65-F5344CB8AC3E}">
        <p14:creationId xmlns:p14="http://schemas.microsoft.com/office/powerpoint/2010/main" val="9554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1813" cy="8064500"/>
          </a:xfrm>
          <a:prstGeom prst="rect">
            <a:avLst/>
          </a:prstGeom>
        </p:spPr>
      </p:pic>
      <p:sp>
        <p:nvSpPr>
          <p:cNvPr id="10" name="TextovéPole 9"/>
          <p:cNvSpPr txBox="1"/>
          <p:nvPr userDrawn="1"/>
        </p:nvSpPr>
        <p:spPr>
          <a:xfrm>
            <a:off x="1042587" y="3342497"/>
            <a:ext cx="7785219" cy="2013274"/>
          </a:xfrm>
          <a:prstGeom prst="rect">
            <a:avLst/>
          </a:prstGeom>
          <a:solidFill>
            <a:schemeClr val="bg1"/>
          </a:solidFill>
        </p:spPr>
        <p:txBody>
          <a:bodyPr vert="horz" wrap="square" lIns="0" tIns="0" rIns="0" bIns="0" rtlCol="0" anchor="t" anchorCtr="0">
            <a:normAutofit/>
          </a:bodyPr>
          <a:lstStyle/>
          <a:p>
            <a:pPr fontAlgn="auto">
              <a:spcAft>
                <a:spcPts val="0"/>
              </a:spcAft>
            </a:pPr>
            <a:endParaRPr lang="cs-CZ" dirty="0" smtClean="0"/>
          </a:p>
        </p:txBody>
      </p:sp>
      <p:sp>
        <p:nvSpPr>
          <p:cNvPr id="2" name="Title 1"/>
          <p:cNvSpPr>
            <a:spLocks noGrp="1"/>
          </p:cNvSpPr>
          <p:nvPr>
            <p:ph type="ctrTitle" hasCustomPrompt="1"/>
          </p:nvPr>
        </p:nvSpPr>
        <p:spPr>
          <a:xfrm>
            <a:off x="1620000" y="3342497"/>
            <a:ext cx="8070931" cy="1883800"/>
          </a:xfrm>
          <a:prstGeom prst="rect">
            <a:avLst/>
          </a:prstGeom>
          <a:solidFill>
            <a:schemeClr val="bg1"/>
          </a:solidFill>
        </p:spPr>
        <p:txBody>
          <a:bodyPr lIns="0" tIns="0" rIns="0" bIns="0" anchor="ctr" anchorCtr="0">
            <a:normAutofit/>
          </a:bodyPr>
          <a:lstStyle>
            <a:lvl1pPr algn="l">
              <a:lnSpc>
                <a:spcPts val="4200"/>
              </a:lnSpc>
              <a:defRPr sz="4000" b="0" cap="none" spc="117" baseline="0">
                <a:solidFill>
                  <a:schemeClr val="tx1"/>
                </a:solidFill>
                <a:latin typeface="+mj-lt"/>
                <a:ea typeface="Open Sans Light" panose="020B0306030504020204" pitchFamily="34" charset="0"/>
                <a:cs typeface="+mj-cs"/>
              </a:defRPr>
            </a:lvl1pPr>
          </a:lstStyle>
          <a:p>
            <a:r>
              <a:rPr lang="cs-CZ" dirty="0" smtClean="0"/>
              <a:t>Nadpis</a:t>
            </a:r>
            <a:endParaRPr lang="en-US" dirty="0"/>
          </a:p>
        </p:txBody>
      </p:sp>
    </p:spTree>
    <p:extLst>
      <p:ext uri="{BB962C8B-B14F-4D97-AF65-F5344CB8AC3E}">
        <p14:creationId xmlns:p14="http://schemas.microsoft.com/office/powerpoint/2010/main" val="26949919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05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9" name="PlaceHolder 2"/>
          <p:cNvSpPr>
            <a:spLocks noGrp="1"/>
          </p:cNvSpPr>
          <p:nvPr>
            <p:ph type="subTitle"/>
          </p:nvPr>
        </p:nvSpPr>
        <p:spPr>
          <a:xfrm>
            <a:off x="364249" y="1472561"/>
            <a:ext cx="9962423" cy="5355114"/>
          </a:xfrm>
          <a:prstGeom prst="rect">
            <a:avLst/>
          </a:prstGeom>
        </p:spPr>
        <p:txBody>
          <a:bodyPr lIns="0" tIns="0" rIns="0" bIns="0" anchor="ctr"/>
          <a:lstStyle/>
          <a:p>
            <a:pPr algn="ctr"/>
            <a:endParaRPr lang="en-GB" sz="2545"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27446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364249" y="1472561"/>
            <a:ext cx="9962423"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51519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364249" y="1472561"/>
            <a:ext cx="4861514"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5469167" y="1472561"/>
            <a:ext cx="4861514"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06949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003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729643" y="171979"/>
            <a:ext cx="9743931" cy="4160098"/>
          </a:xfrm>
          <a:prstGeom prst="rect">
            <a:avLst/>
          </a:prstGeom>
        </p:spPr>
        <p:txBody>
          <a:bodyPr lIns="0" tIns="0" rIns="0" bIns="0" anchor="ctr"/>
          <a:lstStyle/>
          <a:p>
            <a:pPr algn="ctr"/>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93625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364249"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364249" y="4269888"/>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5469167" y="1472561"/>
            <a:ext cx="4861514"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56049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364249" y="1472561"/>
            <a:ext cx="4861514"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5469167"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5469167" y="4269888"/>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55425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364249"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5469167"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364249" y="4269888"/>
            <a:ext cx="9962423"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99363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364249" y="1472561"/>
            <a:ext cx="9962423"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364249" y="4269888"/>
            <a:ext cx="9962423"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6889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odrážkami - 1 rámeček">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6000" y="1800225"/>
            <a:ext cx="8964000" cy="5760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2" name="Zástupný symbol pro zápatí 1"/>
          <p:cNvSpPr>
            <a:spLocks noGrp="1"/>
          </p:cNvSpPr>
          <p:nvPr>
            <p:ph type="ftr" sz="quarter" idx="10"/>
          </p:nvPr>
        </p:nvSpPr>
        <p:spPr>
          <a:xfrm>
            <a:off x="4323600" y="7538400"/>
            <a:ext cx="5760000" cy="180000"/>
          </a:xfrm>
        </p:spPr>
        <p:txBody>
          <a:bodyPr/>
          <a:lstStyle/>
          <a:p>
            <a:r>
              <a:rPr lang="pt-BR" smtClean="0"/>
              <a:t>Írán – aktuální situace, 29.6.2018</a:t>
            </a:r>
            <a:endParaRPr lang="cs-CZ" dirty="0"/>
          </a:p>
        </p:txBody>
      </p:sp>
      <p:sp>
        <p:nvSpPr>
          <p:cNvPr id="13" name="Zástupný symbol pro text 8"/>
          <p:cNvSpPr>
            <a:spLocks noGrp="1"/>
          </p:cNvSpPr>
          <p:nvPr>
            <p:ph type="body" sz="quarter" idx="14" hasCustomPrompt="1"/>
          </p:nvPr>
        </p:nvSpPr>
        <p:spPr>
          <a:xfrm>
            <a:off x="1620000" y="360000"/>
            <a:ext cx="8640000" cy="900000"/>
          </a:xfrm>
        </p:spPr>
        <p:txBody>
          <a:bodyPr anchor="ctr" anchorCtr="0"/>
          <a:lstStyle>
            <a:lvl1pPr marL="0" indent="0">
              <a:buFont typeface="Arial" panose="020B0604020202020204" pitchFamily="34" charset="0"/>
              <a:buNone/>
              <a:defRPr sz="2400">
                <a:solidFill>
                  <a:schemeClr val="tx1"/>
                </a:solidFill>
              </a:defRPr>
            </a:lvl1pPr>
          </a:lstStyle>
          <a:p>
            <a:pPr lvl="0"/>
            <a:r>
              <a:rPr lang="cs-CZ" sz="2800" dirty="0" smtClean="0"/>
              <a:t>Záhlaví –</a:t>
            </a:r>
            <a:r>
              <a:rPr lang="cs-CZ" sz="2800" baseline="0" dirty="0" smtClean="0"/>
              <a:t> název stránky</a:t>
            </a:r>
            <a:endParaRPr lang="cs-CZ" dirty="0"/>
          </a:p>
        </p:txBody>
      </p:sp>
    </p:spTree>
    <p:extLst>
      <p:ext uri="{BB962C8B-B14F-4D97-AF65-F5344CB8AC3E}">
        <p14:creationId xmlns:p14="http://schemas.microsoft.com/office/powerpoint/2010/main" val="10175765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364249"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5469167" y="1472561"/>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5469167" y="4269888"/>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364249" y="4269888"/>
            <a:ext cx="4861514" cy="2554331"/>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00761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729643" y="171978"/>
            <a:ext cx="9743931" cy="897126"/>
          </a:xfrm>
          <a:prstGeom prst="rect">
            <a:avLst/>
          </a:prstGeom>
        </p:spPr>
        <p:txBody>
          <a:bodyPr lIns="0" tIns="0" rIns="0" bIns="0" anchor="ctr"/>
          <a:lstStyle/>
          <a:p>
            <a:pPr algn="ctr"/>
            <a:endParaRPr lang="en-GB" sz="3499" b="0" strike="noStrike" spc="-1">
              <a:solidFill>
                <a:srgbClr val="000000"/>
              </a:solidFill>
              <a:uFill>
                <a:solidFill>
                  <a:srgbClr val="FFFFFF"/>
                </a:solidFill>
              </a:uFill>
              <a:latin typeface="Arial"/>
            </a:endParaRPr>
          </a:p>
        </p:txBody>
      </p:sp>
      <p:sp>
        <p:nvSpPr>
          <p:cNvPr id="38" name="PlaceHolder 2"/>
          <p:cNvSpPr>
            <a:spLocks noGrp="1"/>
          </p:cNvSpPr>
          <p:nvPr>
            <p:ph type="body"/>
          </p:nvPr>
        </p:nvSpPr>
        <p:spPr>
          <a:xfrm>
            <a:off x="364249" y="1472561"/>
            <a:ext cx="9962423"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364249" y="1472561"/>
            <a:ext cx="9962423" cy="5355114"/>
          </a:xfrm>
          <a:prstGeom prst="rect">
            <a:avLst/>
          </a:prstGeom>
        </p:spPr>
        <p:txBody>
          <a:bodyPr lIns="0" tIns="0" rIns="0" bIns="0"/>
          <a:lstStyle/>
          <a:p>
            <a:endParaRPr lang="en-GB" sz="2545" b="0" strike="noStrike" spc="-1">
              <a:solidFill>
                <a:srgbClr val="000000"/>
              </a:solidFill>
              <a:uFill>
                <a:solidFill>
                  <a:srgbClr val="FFFFFF"/>
                </a:solidFill>
              </a:uFill>
              <a:latin typeface="Arial"/>
            </a:endParaRPr>
          </a:p>
        </p:txBody>
      </p:sp>
      <p:pic>
        <p:nvPicPr>
          <p:cNvPr id="40" name="Picture 39"/>
          <p:cNvPicPr/>
          <p:nvPr/>
        </p:nvPicPr>
        <p:blipFill>
          <a:blip r:embed="rId2"/>
          <a:stretch/>
        </p:blipFill>
        <p:spPr>
          <a:xfrm>
            <a:off x="2842111" y="1472561"/>
            <a:ext cx="5006698" cy="5355114"/>
          </a:xfrm>
          <a:prstGeom prst="rect">
            <a:avLst/>
          </a:prstGeom>
          <a:ln>
            <a:noFill/>
          </a:ln>
        </p:spPr>
      </p:pic>
      <p:pic>
        <p:nvPicPr>
          <p:cNvPr id="41" name="Picture 40"/>
          <p:cNvPicPr/>
          <p:nvPr/>
        </p:nvPicPr>
        <p:blipFill>
          <a:blip r:embed="rId2"/>
          <a:stretch/>
        </p:blipFill>
        <p:spPr>
          <a:xfrm>
            <a:off x="2842111" y="1472561"/>
            <a:ext cx="5006698" cy="5355114"/>
          </a:xfrm>
          <a:prstGeom prst="rect">
            <a:avLst/>
          </a:prstGeom>
          <a:ln>
            <a:noFill/>
          </a:ln>
        </p:spPr>
      </p:pic>
    </p:spTree>
    <p:extLst>
      <p:ext uri="{BB962C8B-B14F-4D97-AF65-F5344CB8AC3E}">
        <p14:creationId xmlns:p14="http://schemas.microsoft.com/office/powerpoint/2010/main" val="3315151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801886" y="2505222"/>
            <a:ext cx="4980531" cy="539828"/>
          </a:xfrm>
        </p:spPr>
        <p:txBody>
          <a:bodyPr/>
          <a:lstStyle/>
          <a:p>
            <a:r>
              <a:rPr lang="ko-KR" altLang="en-US"/>
              <a:t>마스터 제목 스타일 편집</a:t>
            </a:r>
          </a:p>
        </p:txBody>
      </p:sp>
      <p:sp>
        <p:nvSpPr>
          <p:cNvPr id="3" name="부제목 2"/>
          <p:cNvSpPr>
            <a:spLocks noGrp="1"/>
          </p:cNvSpPr>
          <p:nvPr>
            <p:ph type="subTitle" idx="1"/>
          </p:nvPr>
        </p:nvSpPr>
        <p:spPr>
          <a:xfrm>
            <a:off x="1603772" y="4569883"/>
            <a:ext cx="7484269" cy="2060928"/>
          </a:xfrm>
        </p:spPr>
        <p:txBody>
          <a:bodyPr/>
          <a:lstStyle>
            <a:lvl1pPr marL="0" indent="0" algn="ctr">
              <a:buNone/>
              <a:defRPr/>
            </a:lvl1pPr>
            <a:lvl2pPr marL="534604" indent="0" algn="ctr">
              <a:buNone/>
              <a:defRPr/>
            </a:lvl2pPr>
            <a:lvl3pPr marL="1069208" indent="0" algn="ctr">
              <a:buNone/>
              <a:defRPr/>
            </a:lvl3pPr>
            <a:lvl4pPr marL="1603812" indent="0" algn="ctr">
              <a:buNone/>
              <a:defRPr/>
            </a:lvl4pPr>
            <a:lvl5pPr marL="2138416" indent="0" algn="ctr">
              <a:buNone/>
              <a:defRPr/>
            </a:lvl5pPr>
            <a:lvl6pPr marL="2673020" indent="0" algn="ctr">
              <a:buNone/>
              <a:defRPr/>
            </a:lvl6pPr>
            <a:lvl7pPr marL="3207624" indent="0" algn="ctr">
              <a:buNone/>
              <a:defRPr/>
            </a:lvl7pPr>
            <a:lvl8pPr marL="3742228" indent="0" algn="ctr">
              <a:buNone/>
              <a:defRPr/>
            </a:lvl8pPr>
            <a:lvl9pPr marL="4276832" indent="0" algn="ctr">
              <a:buNone/>
              <a:defRPr/>
            </a:lvl9pPr>
          </a:lstStyle>
          <a:p>
            <a:r>
              <a:rPr lang="ko-KR" altLang="en-US"/>
              <a:t>마스터 부제목 스타일 편집</a:t>
            </a:r>
          </a:p>
        </p:txBody>
      </p:sp>
    </p:spTree>
    <p:extLst>
      <p:ext uri="{BB962C8B-B14F-4D97-AF65-F5344CB8AC3E}">
        <p14:creationId xmlns:p14="http://schemas.microsoft.com/office/powerpoint/2010/main" val="417917166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38303" y="276284"/>
            <a:ext cx="4980531" cy="539828"/>
          </a:xfrm>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255057717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44580" y="5182189"/>
            <a:ext cx="6630020" cy="719749"/>
          </a:xfrm>
        </p:spPr>
        <p:txBody>
          <a:bodyPr/>
          <a:lstStyle>
            <a:lvl1pPr algn="l">
              <a:defRPr sz="4677" b="1" cap="all"/>
            </a:lvl1pPr>
          </a:lstStyle>
          <a:p>
            <a:r>
              <a:rPr lang="ko-KR" altLang="en-US"/>
              <a:t>마스터 제목 스타일 편집</a:t>
            </a:r>
          </a:p>
        </p:txBody>
      </p:sp>
      <p:sp>
        <p:nvSpPr>
          <p:cNvPr id="3" name="텍스트 개체 틀 2"/>
          <p:cNvSpPr>
            <a:spLocks noGrp="1"/>
          </p:cNvSpPr>
          <p:nvPr>
            <p:ph type="body" idx="1"/>
          </p:nvPr>
        </p:nvSpPr>
        <p:spPr>
          <a:xfrm>
            <a:off x="844580" y="3418080"/>
            <a:ext cx="9088041" cy="1764109"/>
          </a:xfrm>
        </p:spPr>
        <p:txBody>
          <a:bodyPr anchor="b"/>
          <a:lstStyle>
            <a:lvl1pPr marL="0" indent="0">
              <a:buNone/>
              <a:defRPr sz="2339"/>
            </a:lvl1pPr>
            <a:lvl2pPr marL="534604" indent="0">
              <a:buNone/>
              <a:defRPr sz="2105"/>
            </a:lvl2pPr>
            <a:lvl3pPr marL="1069208" indent="0">
              <a:buNone/>
              <a:defRPr sz="1871"/>
            </a:lvl3pPr>
            <a:lvl4pPr marL="1603812" indent="0">
              <a:buNone/>
              <a:defRPr sz="1637"/>
            </a:lvl4pPr>
            <a:lvl5pPr marL="2138416" indent="0">
              <a:buNone/>
              <a:defRPr sz="1637"/>
            </a:lvl5pPr>
            <a:lvl6pPr marL="2673020" indent="0">
              <a:buNone/>
              <a:defRPr sz="1637"/>
            </a:lvl6pPr>
            <a:lvl7pPr marL="3207624" indent="0">
              <a:buNone/>
              <a:defRPr sz="1637"/>
            </a:lvl7pPr>
            <a:lvl8pPr marL="3742228" indent="0">
              <a:buNone/>
              <a:defRPr sz="1637"/>
            </a:lvl8pPr>
            <a:lvl9pPr marL="4276832" indent="0">
              <a:buNone/>
              <a:defRPr sz="1637"/>
            </a:lvl9pPr>
          </a:lstStyle>
          <a:p>
            <a:pPr lvl="0"/>
            <a:r>
              <a:rPr lang="ko-KR" altLang="en-US"/>
              <a:t>마스터 텍스트 스타일을 편집합니다</a:t>
            </a:r>
          </a:p>
        </p:txBody>
      </p:sp>
    </p:spTree>
    <p:extLst>
      <p:ext uri="{BB962C8B-B14F-4D97-AF65-F5344CB8AC3E}">
        <p14:creationId xmlns:p14="http://schemas.microsoft.com/office/powerpoint/2010/main" val="320462218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538303" y="276284"/>
            <a:ext cx="4980531" cy="539828"/>
          </a:xfrm>
        </p:spPr>
        <p:txBody>
          <a:bodyPr/>
          <a:lstStyle/>
          <a:p>
            <a:r>
              <a:rPr lang="ko-KR" altLang="en-US"/>
              <a:t>마스터 제목 스타일 편집</a:t>
            </a:r>
          </a:p>
        </p:txBody>
      </p:sp>
      <p:sp>
        <p:nvSpPr>
          <p:cNvPr id="3" name="내용 개체 틀 2"/>
          <p:cNvSpPr>
            <a:spLocks noGrp="1"/>
          </p:cNvSpPr>
          <p:nvPr>
            <p:ph sz="half" idx="1"/>
          </p:nvPr>
        </p:nvSpPr>
        <p:spPr>
          <a:xfrm>
            <a:off x="885417" y="1577432"/>
            <a:ext cx="4456778" cy="6011039"/>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520391" y="1577432"/>
            <a:ext cx="4456779" cy="6011039"/>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16347610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534591" y="322954"/>
            <a:ext cx="4980531" cy="539828"/>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534591" y="1805179"/>
            <a:ext cx="4724074"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ko-KR" altLang="en-US"/>
              <a:t>마스터 텍스트 스타일을 편집합니다</a:t>
            </a:r>
          </a:p>
        </p:txBody>
      </p:sp>
      <p:sp>
        <p:nvSpPr>
          <p:cNvPr id="4" name="내용 개체 틀 3"/>
          <p:cNvSpPr>
            <a:spLocks noGrp="1"/>
          </p:cNvSpPr>
          <p:nvPr>
            <p:ph sz="half" idx="2"/>
          </p:nvPr>
        </p:nvSpPr>
        <p:spPr>
          <a:xfrm>
            <a:off x="534591" y="2557492"/>
            <a:ext cx="4724074"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431293" y="1805179"/>
            <a:ext cx="4725930"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ko-KR" altLang="en-US"/>
              <a:t>마스터 텍스트 스타일을 편집합니다</a:t>
            </a:r>
          </a:p>
        </p:txBody>
      </p:sp>
      <p:sp>
        <p:nvSpPr>
          <p:cNvPr id="6" name="내용 개체 틀 5"/>
          <p:cNvSpPr>
            <a:spLocks noGrp="1"/>
          </p:cNvSpPr>
          <p:nvPr>
            <p:ph sz="quarter" idx="4"/>
          </p:nvPr>
        </p:nvSpPr>
        <p:spPr>
          <a:xfrm>
            <a:off x="5431293" y="2557492"/>
            <a:ext cx="4725930"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102499412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538303" y="276284"/>
            <a:ext cx="4980531" cy="539828"/>
          </a:xfrm>
        </p:spPr>
        <p:txBody>
          <a:bodyPr/>
          <a:lstStyle/>
          <a:p>
            <a:r>
              <a:rPr lang="ko-KR" altLang="en-US"/>
              <a:t>마스터 제목 스타일 편집</a:t>
            </a:r>
          </a:p>
        </p:txBody>
      </p:sp>
    </p:spTree>
    <p:extLst>
      <p:ext uri="{BB962C8B-B14F-4D97-AF65-F5344CB8AC3E}">
        <p14:creationId xmlns:p14="http://schemas.microsoft.com/office/powerpoint/2010/main" val="211433920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538303" y="276284"/>
            <a:ext cx="4980531" cy="539828"/>
          </a:xfrm>
        </p:spPr>
        <p:txBody>
          <a:bodyPr/>
          <a:lstStyle/>
          <a:p>
            <a:r>
              <a:rPr lang="ko-KR" altLang="en-US"/>
              <a:t>마스터 제목 스타일 편집</a:t>
            </a:r>
          </a:p>
        </p:txBody>
      </p:sp>
    </p:spTree>
    <p:extLst>
      <p:ext uri="{BB962C8B-B14F-4D97-AF65-F5344CB8AC3E}">
        <p14:creationId xmlns:p14="http://schemas.microsoft.com/office/powerpoint/2010/main" val="241481519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7970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s odrážkami - 2 rámečky">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6000" y="1800225"/>
            <a:ext cx="4176000" cy="5760000"/>
          </a:xfrm>
        </p:spPr>
        <p:txBody>
          <a:bodyPr/>
          <a:lstStyle>
            <a:lvl2pPr>
              <a:lnSpc>
                <a:spcPts val="2000"/>
              </a:lnSpc>
              <a:spcBef>
                <a:spcPts val="200"/>
              </a:spcBef>
              <a:defRPr sz="1800"/>
            </a:lvl2pPr>
            <a:lvl3pPr>
              <a:lnSpc>
                <a:spcPts val="2000"/>
              </a:lnSpc>
              <a:spcBef>
                <a:spcPts val="200"/>
              </a:spcBef>
              <a:defRPr sz="1800"/>
            </a:lvl3pPr>
            <a:lvl4pPr>
              <a:lnSpc>
                <a:spcPts val="2000"/>
              </a:lnSpc>
              <a:spcBef>
                <a:spcPts val="200"/>
              </a:spcBef>
              <a:defRPr sz="1800"/>
            </a:lvl4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2" name="Zástupný symbol pro zápatí 1"/>
          <p:cNvSpPr>
            <a:spLocks noGrp="1"/>
          </p:cNvSpPr>
          <p:nvPr>
            <p:ph type="ftr" sz="quarter" idx="10"/>
          </p:nvPr>
        </p:nvSpPr>
        <p:spPr>
          <a:xfrm>
            <a:off x="4323600" y="7538400"/>
            <a:ext cx="5760000" cy="180000"/>
          </a:xfrm>
        </p:spPr>
        <p:txBody>
          <a:bodyPr/>
          <a:lstStyle/>
          <a:p>
            <a:r>
              <a:rPr lang="pt-BR" smtClean="0"/>
              <a:t>Írán – aktuální situace, 29.6.2018</a:t>
            </a:r>
            <a:endParaRPr lang="cs-CZ" dirty="0"/>
          </a:p>
        </p:txBody>
      </p:sp>
      <p:sp>
        <p:nvSpPr>
          <p:cNvPr id="5" name="Zástupný symbol pro obsah 2"/>
          <p:cNvSpPr>
            <a:spLocks noGrp="1"/>
          </p:cNvSpPr>
          <p:nvPr>
            <p:ph idx="12"/>
          </p:nvPr>
        </p:nvSpPr>
        <p:spPr>
          <a:xfrm>
            <a:off x="6084000" y="1800000"/>
            <a:ext cx="4176000" cy="5760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9" name="Zástupný symbol pro text 8"/>
          <p:cNvSpPr>
            <a:spLocks noGrp="1"/>
          </p:cNvSpPr>
          <p:nvPr>
            <p:ph type="body" sz="quarter" idx="14" hasCustomPrompt="1"/>
          </p:nvPr>
        </p:nvSpPr>
        <p:spPr>
          <a:xfrm>
            <a:off x="1620000" y="360000"/>
            <a:ext cx="8640000" cy="900000"/>
          </a:xfrm>
        </p:spPr>
        <p:txBody>
          <a:bodyPr anchor="ctr" anchorCtr="0"/>
          <a:lstStyle>
            <a:lvl1pPr marL="0" indent="0">
              <a:buFont typeface="Arial" panose="020B0604020202020204" pitchFamily="34" charset="0"/>
              <a:buNone/>
              <a:defRPr sz="2400">
                <a:solidFill>
                  <a:schemeClr val="tx1"/>
                </a:solidFill>
              </a:defRPr>
            </a:lvl1pPr>
          </a:lstStyle>
          <a:p>
            <a:pPr lvl="0"/>
            <a:r>
              <a:rPr lang="cs-CZ" sz="2800" dirty="0" smtClean="0"/>
              <a:t>Záhlaví –</a:t>
            </a:r>
            <a:r>
              <a:rPr lang="cs-CZ" sz="2800" baseline="0" dirty="0" smtClean="0"/>
              <a:t> název stránky</a:t>
            </a:r>
            <a:endParaRPr lang="cs-CZ" dirty="0"/>
          </a:p>
        </p:txBody>
      </p:sp>
    </p:spTree>
    <p:extLst>
      <p:ext uri="{BB962C8B-B14F-4D97-AF65-F5344CB8AC3E}">
        <p14:creationId xmlns:p14="http://schemas.microsoft.com/office/powerpoint/2010/main" val="35550683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34591" y="1327601"/>
            <a:ext cx="3315010" cy="359970"/>
          </a:xfrm>
        </p:spPr>
        <p:txBody>
          <a:bodyPr anchor="b"/>
          <a:lstStyle>
            <a:lvl1pPr algn="l">
              <a:defRPr sz="2339" b="1"/>
            </a:lvl1pPr>
          </a:lstStyle>
          <a:p>
            <a:r>
              <a:rPr lang="ko-KR" altLang="en-US"/>
              <a:t>마스터 제목 스타일 편집</a:t>
            </a:r>
          </a:p>
        </p:txBody>
      </p:sp>
      <p:sp>
        <p:nvSpPr>
          <p:cNvPr id="3" name="내용 개체 틀 2"/>
          <p:cNvSpPr>
            <a:spLocks noGrp="1"/>
          </p:cNvSpPr>
          <p:nvPr>
            <p:ph idx="1"/>
          </p:nvPr>
        </p:nvSpPr>
        <p:spPr>
          <a:xfrm>
            <a:off x="4180202" y="321087"/>
            <a:ext cx="5977020" cy="6882827"/>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534591" y="1687572"/>
            <a:ext cx="3517533" cy="5516343"/>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ko-KR" altLang="en-US"/>
              <a:t>마스터 텍스트 스타일을 편집합니다</a:t>
            </a:r>
          </a:p>
        </p:txBody>
      </p:sp>
    </p:spTree>
    <p:extLst>
      <p:ext uri="{BB962C8B-B14F-4D97-AF65-F5344CB8AC3E}">
        <p14:creationId xmlns:p14="http://schemas.microsoft.com/office/powerpoint/2010/main" val="240163732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095670" y="5951622"/>
            <a:ext cx="3315010" cy="359970"/>
          </a:xfrm>
        </p:spPr>
        <p:txBody>
          <a:bodyPr anchor="b"/>
          <a:lstStyle>
            <a:lvl1pPr algn="l">
              <a:defRPr sz="2339" b="1"/>
            </a:lvl1pPr>
          </a:lstStyle>
          <a:p>
            <a:r>
              <a:rPr lang="ko-KR" altLang="en-US"/>
              <a:t>마스터 제목 스타일 편집</a:t>
            </a:r>
          </a:p>
        </p:txBody>
      </p:sp>
      <p:sp>
        <p:nvSpPr>
          <p:cNvPr id="3" name="그림 개체 틀 2"/>
          <p:cNvSpPr>
            <a:spLocks noGrp="1"/>
          </p:cNvSpPr>
          <p:nvPr>
            <p:ph type="pic" idx="1"/>
          </p:nvPr>
        </p:nvSpPr>
        <p:spPr>
          <a:xfrm>
            <a:off x="2095670" y="720578"/>
            <a:ext cx="6415088" cy="4838700"/>
          </a:xfrm>
        </p:spPr>
        <p:txBody>
          <a:bodyPr/>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pPr lvl="0"/>
            <a:endParaRPr lang="ko-KR" altLang="en-US" noProof="0" dirty="0"/>
          </a:p>
        </p:txBody>
      </p:sp>
      <p:sp>
        <p:nvSpPr>
          <p:cNvPr id="4" name="텍스트 개체 틀 3"/>
          <p:cNvSpPr>
            <a:spLocks noGrp="1"/>
          </p:cNvSpPr>
          <p:nvPr>
            <p:ph type="body" sz="half" idx="2"/>
          </p:nvPr>
        </p:nvSpPr>
        <p:spPr>
          <a:xfrm>
            <a:off x="2095670" y="6311592"/>
            <a:ext cx="6415088" cy="946458"/>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ko-KR" altLang="en-US"/>
              <a:t>마스터 텍스트 스타일을 편집합니다</a:t>
            </a:r>
          </a:p>
        </p:txBody>
      </p:sp>
    </p:spTree>
    <p:extLst>
      <p:ext uri="{BB962C8B-B14F-4D97-AF65-F5344CB8AC3E}">
        <p14:creationId xmlns:p14="http://schemas.microsoft.com/office/powerpoint/2010/main" val="338802635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538303" y="276284"/>
            <a:ext cx="4980531" cy="539828"/>
          </a:xfrm>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19267224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9437342" y="276284"/>
            <a:ext cx="539828" cy="5253041"/>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38304" y="276284"/>
            <a:ext cx="6901417" cy="7312187"/>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11073620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538303" y="276284"/>
            <a:ext cx="9438867" cy="7312187"/>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258580134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imary Text A">
    <p:spTree>
      <p:nvGrpSpPr>
        <p:cNvPr id="1" name=""/>
        <p:cNvGrpSpPr/>
        <p:nvPr/>
      </p:nvGrpSpPr>
      <p:grpSpPr>
        <a:xfrm>
          <a:off x="0" y="0"/>
          <a:ext cx="0" cy="0"/>
          <a:chOff x="0" y="0"/>
          <a:chExt cx="0" cy="0"/>
        </a:xfrm>
      </p:grpSpPr>
      <p:sp>
        <p:nvSpPr>
          <p:cNvPr id="18" name="제목 17"/>
          <p:cNvSpPr>
            <a:spLocks noGrp="1"/>
          </p:cNvSpPr>
          <p:nvPr>
            <p:ph type="title"/>
          </p:nvPr>
        </p:nvSpPr>
        <p:spPr>
          <a:xfrm>
            <a:off x="231938" y="-284392"/>
            <a:ext cx="9221689" cy="1558764"/>
          </a:xfrm>
        </p:spPr>
        <p:txBody>
          <a:bodyPr>
            <a:normAutofit/>
          </a:bodyPr>
          <a:lstStyle>
            <a:lvl1pPr>
              <a:defRPr sz="2806" b="1" spc="-117" baseline="0">
                <a:solidFill>
                  <a:srgbClr val="00B0F0"/>
                </a:solidFill>
              </a:defRPr>
            </a:lvl1pPr>
          </a:lstStyle>
          <a:p>
            <a:r>
              <a:rPr lang="ko-KR" altLang="en-US" dirty="0"/>
              <a:t>마스터 제목 스타일 편집</a:t>
            </a:r>
          </a:p>
        </p:txBody>
      </p:sp>
      <p:sp>
        <p:nvSpPr>
          <p:cNvPr id="8" name="Holder 6"/>
          <p:cNvSpPr>
            <a:spLocks noGrp="1"/>
          </p:cNvSpPr>
          <p:nvPr>
            <p:ph type="sldNum" sz="quarter" idx="7"/>
          </p:nvPr>
        </p:nvSpPr>
        <p:spPr>
          <a:xfrm>
            <a:off x="10068127" y="7686878"/>
            <a:ext cx="709606" cy="377624"/>
          </a:xfrm>
          <a:prstGeom prst="rect">
            <a:avLst/>
          </a:prstGeom>
        </p:spPr>
        <p:txBody>
          <a:bodyPr wrap="square" lIns="0" tIns="0" rIns="0" bIns="0">
            <a:noAutofit/>
          </a:bodyPr>
          <a:lstStyle/>
          <a:p>
            <a:pPr marL="177459"/>
            <a:fld id="{81D60167-4931-47E6-BA6A-407CBD079E47}" type="slidenum">
              <a:rPr lang="cs-CZ" sz="2105" spc="-12" smtClean="0">
                <a:latin typeface="맑은 고딕"/>
                <a:cs typeface="맑은 고딕"/>
              </a:rPr>
              <a:pPr marL="177459"/>
              <a:t>‹#›</a:t>
            </a:fld>
            <a:endParaRPr lang="cs-CZ" sz="2105" dirty="0">
              <a:latin typeface="맑은 고딕"/>
              <a:cs typeface="맑은 고딕"/>
            </a:endParaRPr>
          </a:p>
        </p:txBody>
      </p:sp>
    </p:spTree>
    <p:extLst>
      <p:ext uri="{BB962C8B-B14F-4D97-AF65-F5344CB8AC3E}">
        <p14:creationId xmlns:p14="http://schemas.microsoft.com/office/powerpoint/2010/main" val="1269763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505222"/>
            <a:ext cx="9088041" cy="1728641"/>
          </a:xfrm>
        </p:spPr>
        <p:txBody>
          <a:bodyPr/>
          <a:lstStyle/>
          <a:p>
            <a:r>
              <a:rPr lang="en-US"/>
              <a:t>Click to edit Master title style</a:t>
            </a:r>
          </a:p>
        </p:txBody>
      </p:sp>
      <p:sp>
        <p:nvSpPr>
          <p:cNvPr id="3" name="Subtitle 2"/>
          <p:cNvSpPr>
            <a:spLocks noGrp="1"/>
          </p:cNvSpPr>
          <p:nvPr>
            <p:ph type="subTitle" idx="1"/>
          </p:nvPr>
        </p:nvSpPr>
        <p:spPr>
          <a:xfrm>
            <a:off x="1603772" y="4569883"/>
            <a:ext cx="7484269" cy="2060928"/>
          </a:xfrm>
        </p:spPr>
        <p:txBody>
          <a:bodyPr/>
          <a:lstStyle>
            <a:lvl1pPr marL="0" indent="0" algn="ctr">
              <a:buNone/>
              <a:defRPr/>
            </a:lvl1pPr>
            <a:lvl2pPr marL="534604" indent="0" algn="ctr">
              <a:buNone/>
              <a:defRPr/>
            </a:lvl2pPr>
            <a:lvl3pPr marL="1069208" indent="0" algn="ctr">
              <a:buNone/>
              <a:defRPr/>
            </a:lvl3pPr>
            <a:lvl4pPr marL="1603812" indent="0" algn="ctr">
              <a:buNone/>
              <a:defRPr/>
            </a:lvl4pPr>
            <a:lvl5pPr marL="2138416" indent="0" algn="ctr">
              <a:buNone/>
              <a:defRPr/>
            </a:lvl5pPr>
            <a:lvl6pPr marL="2673020" indent="0" algn="ctr">
              <a:buNone/>
              <a:defRPr/>
            </a:lvl6pPr>
            <a:lvl7pPr marL="3207624" indent="0" algn="ctr">
              <a:buNone/>
              <a:defRPr/>
            </a:lvl7pPr>
            <a:lvl8pPr marL="3742228" indent="0" algn="ctr">
              <a:buNone/>
              <a:defRPr/>
            </a:lvl8pPr>
            <a:lvl9pPr marL="427683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3E9AAEE-DB69-4950-BA94-C5DE1F2EBEBF}" type="slidenum">
              <a:rPr lang="cs-CZ" altLang="cs-CZ"/>
              <a:pPr>
                <a:defRPr/>
              </a:pPr>
              <a:t>‹#›</a:t>
            </a:fld>
            <a:endParaRPr lang="cs-CZ" altLang="cs-CZ"/>
          </a:p>
        </p:txBody>
      </p:sp>
    </p:spTree>
    <p:extLst>
      <p:ext uri="{BB962C8B-B14F-4D97-AF65-F5344CB8AC3E}">
        <p14:creationId xmlns:p14="http://schemas.microsoft.com/office/powerpoint/2010/main" val="119411853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3A12569-5E53-4640-B65A-825ED0B03AAA}" type="slidenum">
              <a:rPr lang="cs-CZ" altLang="cs-CZ"/>
              <a:pPr>
                <a:defRPr/>
              </a:pPr>
              <a:t>‹#›</a:t>
            </a:fld>
            <a:endParaRPr lang="cs-CZ" altLang="cs-CZ"/>
          </a:p>
        </p:txBody>
      </p:sp>
    </p:spTree>
    <p:extLst>
      <p:ext uri="{BB962C8B-B14F-4D97-AF65-F5344CB8AC3E}">
        <p14:creationId xmlns:p14="http://schemas.microsoft.com/office/powerpoint/2010/main" val="365687443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5182189"/>
            <a:ext cx="9088041" cy="1601699"/>
          </a:xfrm>
        </p:spPr>
        <p:txBody>
          <a:bodyPr anchor="t"/>
          <a:lstStyle>
            <a:lvl1pPr algn="l">
              <a:defRPr sz="4677" b="1" cap="all"/>
            </a:lvl1pPr>
          </a:lstStyle>
          <a:p>
            <a:r>
              <a:rPr lang="en-US"/>
              <a:t>Click to edit Master title style</a:t>
            </a:r>
          </a:p>
        </p:txBody>
      </p:sp>
      <p:sp>
        <p:nvSpPr>
          <p:cNvPr id="3" name="Text Placeholder 2"/>
          <p:cNvSpPr>
            <a:spLocks noGrp="1"/>
          </p:cNvSpPr>
          <p:nvPr>
            <p:ph type="body" idx="1"/>
          </p:nvPr>
        </p:nvSpPr>
        <p:spPr>
          <a:xfrm>
            <a:off x="844580" y="3418080"/>
            <a:ext cx="9088041" cy="1764109"/>
          </a:xfrm>
        </p:spPr>
        <p:txBody>
          <a:bodyPr anchor="b"/>
          <a:lstStyle>
            <a:lvl1pPr marL="0" indent="0">
              <a:buNone/>
              <a:defRPr sz="2339"/>
            </a:lvl1pPr>
            <a:lvl2pPr marL="534604" indent="0">
              <a:buNone/>
              <a:defRPr sz="2105"/>
            </a:lvl2pPr>
            <a:lvl3pPr marL="1069208" indent="0">
              <a:buNone/>
              <a:defRPr sz="1871"/>
            </a:lvl3pPr>
            <a:lvl4pPr marL="1603812" indent="0">
              <a:buNone/>
              <a:defRPr sz="1637"/>
            </a:lvl4pPr>
            <a:lvl5pPr marL="2138416" indent="0">
              <a:buNone/>
              <a:defRPr sz="1637"/>
            </a:lvl5pPr>
            <a:lvl6pPr marL="2673020" indent="0">
              <a:buNone/>
              <a:defRPr sz="1637"/>
            </a:lvl6pPr>
            <a:lvl7pPr marL="3207624" indent="0">
              <a:buNone/>
              <a:defRPr sz="1637"/>
            </a:lvl7pPr>
            <a:lvl8pPr marL="3742228" indent="0">
              <a:buNone/>
              <a:defRPr sz="1637"/>
            </a:lvl8pPr>
            <a:lvl9pPr marL="4276832" indent="0">
              <a:buNone/>
              <a:defRPr sz="163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4AAEC37-6A54-42D8-8213-63CBFDAB82BC}" type="slidenum">
              <a:rPr lang="cs-CZ" altLang="cs-CZ"/>
              <a:pPr>
                <a:defRPr/>
              </a:pPr>
              <a:t>‹#›</a:t>
            </a:fld>
            <a:endParaRPr lang="cs-CZ" altLang="cs-CZ"/>
          </a:p>
        </p:txBody>
      </p:sp>
    </p:spTree>
    <p:extLst>
      <p:ext uri="{BB962C8B-B14F-4D97-AF65-F5344CB8AC3E}">
        <p14:creationId xmlns:p14="http://schemas.microsoft.com/office/powerpoint/2010/main" val="268629085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591" y="1881717"/>
            <a:ext cx="4722217" cy="5322197"/>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005" y="1881717"/>
            <a:ext cx="4722217" cy="5322197"/>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6E5DCF1-98B0-4C78-B168-5C3DEAEA28A7}" type="slidenum">
              <a:rPr lang="cs-CZ" altLang="cs-CZ"/>
              <a:pPr>
                <a:defRPr/>
              </a:pPr>
              <a:t>‹#›</a:t>
            </a:fld>
            <a:endParaRPr lang="cs-CZ" altLang="cs-CZ"/>
          </a:p>
        </p:txBody>
      </p:sp>
    </p:spTree>
    <p:extLst>
      <p:ext uri="{BB962C8B-B14F-4D97-AF65-F5344CB8AC3E}">
        <p14:creationId xmlns:p14="http://schemas.microsoft.com/office/powerpoint/2010/main" val="4716614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bez odrážek - 1 rámeček">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20000" y="1800225"/>
            <a:ext cx="8640000" cy="5760000"/>
          </a:xfrm>
        </p:spPr>
        <p:txBody>
          <a:bodyPr/>
          <a:lstStyle>
            <a:lvl1pPr marL="0" indent="0">
              <a:buFontTx/>
              <a:buNone/>
              <a:defRPr/>
            </a:lvl1pPr>
            <a:lvl2pPr marL="0" indent="0">
              <a:buFontTx/>
              <a:buNone/>
              <a:defRPr/>
            </a:lvl2pPr>
            <a:lvl3pPr marL="0" indent="0">
              <a:buFontTx/>
              <a:buNone/>
              <a:defRPr/>
            </a:lvl3pPr>
            <a:lvl4pPr marL="0" indent="0">
              <a:buFontTx/>
              <a:buNone/>
              <a:defRPr/>
            </a:lvl4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2" name="Zástupný symbol pro zápatí 1"/>
          <p:cNvSpPr>
            <a:spLocks noGrp="1"/>
          </p:cNvSpPr>
          <p:nvPr>
            <p:ph type="ftr" sz="quarter" idx="10"/>
          </p:nvPr>
        </p:nvSpPr>
        <p:spPr>
          <a:xfrm>
            <a:off x="4323600" y="7538400"/>
            <a:ext cx="5760000" cy="180000"/>
          </a:xfrm>
        </p:spPr>
        <p:txBody>
          <a:bodyPr/>
          <a:lstStyle/>
          <a:p>
            <a:r>
              <a:rPr lang="pt-BR" smtClean="0"/>
              <a:t>Írán – aktuální situace, 29.6.2018</a:t>
            </a:r>
            <a:endParaRPr lang="cs-CZ" dirty="0"/>
          </a:p>
        </p:txBody>
      </p:sp>
      <p:sp>
        <p:nvSpPr>
          <p:cNvPr id="9" name="Zástupný symbol pro text 8"/>
          <p:cNvSpPr>
            <a:spLocks noGrp="1"/>
          </p:cNvSpPr>
          <p:nvPr>
            <p:ph type="body" sz="quarter" idx="14" hasCustomPrompt="1"/>
          </p:nvPr>
        </p:nvSpPr>
        <p:spPr>
          <a:xfrm>
            <a:off x="1620000" y="360000"/>
            <a:ext cx="8640000" cy="900000"/>
          </a:xfrm>
        </p:spPr>
        <p:txBody>
          <a:bodyPr anchor="ctr" anchorCtr="0"/>
          <a:lstStyle>
            <a:lvl1pPr marL="0" indent="0">
              <a:buFont typeface="Arial" panose="020B0604020202020204" pitchFamily="34" charset="0"/>
              <a:buNone/>
              <a:defRPr sz="2400">
                <a:solidFill>
                  <a:schemeClr val="tx1"/>
                </a:solidFill>
              </a:defRPr>
            </a:lvl1pPr>
          </a:lstStyle>
          <a:p>
            <a:pPr lvl="0"/>
            <a:r>
              <a:rPr lang="cs-CZ" sz="2800" dirty="0" smtClean="0"/>
              <a:t>Záhlaví –</a:t>
            </a:r>
            <a:r>
              <a:rPr lang="cs-CZ" sz="2800" baseline="0" dirty="0" smtClean="0"/>
              <a:t> název stránky</a:t>
            </a:r>
            <a:endParaRPr lang="cs-CZ" dirty="0"/>
          </a:p>
        </p:txBody>
      </p:sp>
    </p:spTree>
    <p:extLst>
      <p:ext uri="{BB962C8B-B14F-4D97-AF65-F5344CB8AC3E}">
        <p14:creationId xmlns:p14="http://schemas.microsoft.com/office/powerpoint/2010/main" val="152911695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591" y="1805179"/>
            <a:ext cx="4724074"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4" name="Content Placeholder 3"/>
          <p:cNvSpPr>
            <a:spLocks noGrp="1"/>
          </p:cNvSpPr>
          <p:nvPr>
            <p:ph sz="half" idx="2"/>
          </p:nvPr>
        </p:nvSpPr>
        <p:spPr>
          <a:xfrm>
            <a:off x="534591" y="2557492"/>
            <a:ext cx="4724074"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1293" y="1805179"/>
            <a:ext cx="4725930"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6" name="Content Placeholder 5"/>
          <p:cNvSpPr>
            <a:spLocks noGrp="1"/>
          </p:cNvSpPr>
          <p:nvPr>
            <p:ph sz="quarter" idx="4"/>
          </p:nvPr>
        </p:nvSpPr>
        <p:spPr>
          <a:xfrm>
            <a:off x="5431293" y="2557492"/>
            <a:ext cx="4725930"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A274C150-30DF-4511-AF21-4A782C6AE8B9}" type="slidenum">
              <a:rPr lang="cs-CZ" altLang="cs-CZ"/>
              <a:pPr>
                <a:defRPr/>
              </a:pPr>
              <a:t>‹#›</a:t>
            </a:fld>
            <a:endParaRPr lang="cs-CZ" altLang="cs-CZ"/>
          </a:p>
        </p:txBody>
      </p:sp>
    </p:spTree>
    <p:extLst>
      <p:ext uri="{BB962C8B-B14F-4D97-AF65-F5344CB8AC3E}">
        <p14:creationId xmlns:p14="http://schemas.microsoft.com/office/powerpoint/2010/main" val="345468012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810A8746-01F7-4FA7-B6FB-268A803A2841}" type="slidenum">
              <a:rPr lang="cs-CZ" altLang="cs-CZ"/>
              <a:pPr>
                <a:defRPr/>
              </a:pPr>
              <a:t>‹#›</a:t>
            </a:fld>
            <a:endParaRPr lang="cs-CZ" altLang="cs-CZ"/>
          </a:p>
        </p:txBody>
      </p:sp>
    </p:spTree>
    <p:extLst>
      <p:ext uri="{BB962C8B-B14F-4D97-AF65-F5344CB8AC3E}">
        <p14:creationId xmlns:p14="http://schemas.microsoft.com/office/powerpoint/2010/main" val="196886792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02A01BD-84FB-4F55-975F-C9DAAB8B37EB}" type="slidenum">
              <a:rPr lang="cs-CZ" altLang="cs-CZ"/>
              <a:pPr>
                <a:defRPr/>
              </a:pPr>
              <a:t>‹#›</a:t>
            </a:fld>
            <a:endParaRPr lang="cs-CZ" altLang="cs-CZ"/>
          </a:p>
        </p:txBody>
      </p:sp>
    </p:spTree>
    <p:extLst>
      <p:ext uri="{BB962C8B-B14F-4D97-AF65-F5344CB8AC3E}">
        <p14:creationId xmlns:p14="http://schemas.microsoft.com/office/powerpoint/2010/main" val="24609872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1" y="321086"/>
            <a:ext cx="3517533" cy="1366485"/>
          </a:xfrm>
        </p:spPr>
        <p:txBody>
          <a:bodyPr anchor="b"/>
          <a:lstStyle>
            <a:lvl1pPr algn="l">
              <a:defRPr sz="2339" b="1"/>
            </a:lvl1pPr>
          </a:lstStyle>
          <a:p>
            <a:r>
              <a:rPr lang="en-US"/>
              <a:t>Click to edit Master title style</a:t>
            </a:r>
          </a:p>
        </p:txBody>
      </p:sp>
      <p:sp>
        <p:nvSpPr>
          <p:cNvPr id="3" name="Content Placeholder 2"/>
          <p:cNvSpPr>
            <a:spLocks noGrp="1"/>
          </p:cNvSpPr>
          <p:nvPr>
            <p:ph idx="1"/>
          </p:nvPr>
        </p:nvSpPr>
        <p:spPr>
          <a:xfrm>
            <a:off x="4180202" y="321087"/>
            <a:ext cx="5977020" cy="6882827"/>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591" y="1687572"/>
            <a:ext cx="3517533" cy="5516343"/>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A304235-5B5F-4BB8-A4B6-2210F6A75516}" type="slidenum">
              <a:rPr lang="cs-CZ" altLang="cs-CZ"/>
              <a:pPr>
                <a:defRPr/>
              </a:pPr>
              <a:t>‹#›</a:t>
            </a:fld>
            <a:endParaRPr lang="cs-CZ" altLang="cs-CZ"/>
          </a:p>
        </p:txBody>
      </p:sp>
    </p:spTree>
    <p:extLst>
      <p:ext uri="{BB962C8B-B14F-4D97-AF65-F5344CB8AC3E}">
        <p14:creationId xmlns:p14="http://schemas.microsoft.com/office/powerpoint/2010/main" val="209838076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645150"/>
            <a:ext cx="6415088" cy="666442"/>
          </a:xfrm>
        </p:spPr>
        <p:txBody>
          <a:bodyPr anchor="b"/>
          <a:lstStyle>
            <a:lvl1pPr algn="l">
              <a:defRPr sz="2339" b="1"/>
            </a:lvl1pPr>
          </a:lstStyle>
          <a:p>
            <a:r>
              <a:rPr lang="en-US"/>
              <a:t>Click to edit Master title style</a:t>
            </a:r>
          </a:p>
        </p:txBody>
      </p:sp>
      <p:sp>
        <p:nvSpPr>
          <p:cNvPr id="3" name="Picture Placeholder 2"/>
          <p:cNvSpPr>
            <a:spLocks noGrp="1"/>
          </p:cNvSpPr>
          <p:nvPr>
            <p:ph type="pic" idx="1"/>
          </p:nvPr>
        </p:nvSpPr>
        <p:spPr>
          <a:xfrm>
            <a:off x="2095670" y="720578"/>
            <a:ext cx="6415088" cy="4838700"/>
          </a:xfrm>
        </p:spPr>
        <p:txBody>
          <a:bodyPr/>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pPr lvl="0"/>
            <a:endParaRPr lang="en-US" noProof="0"/>
          </a:p>
        </p:txBody>
      </p:sp>
      <p:sp>
        <p:nvSpPr>
          <p:cNvPr id="4" name="Text Placeholder 3"/>
          <p:cNvSpPr>
            <a:spLocks noGrp="1"/>
          </p:cNvSpPr>
          <p:nvPr>
            <p:ph type="body" sz="half" idx="2"/>
          </p:nvPr>
        </p:nvSpPr>
        <p:spPr>
          <a:xfrm>
            <a:off x="2095670" y="6311592"/>
            <a:ext cx="6415088" cy="946458"/>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E6F0031-3BA6-4F93-B9E8-CBCCD23C0A61}" type="slidenum">
              <a:rPr lang="cs-CZ" altLang="cs-CZ"/>
              <a:pPr>
                <a:defRPr/>
              </a:pPr>
              <a:t>‹#›</a:t>
            </a:fld>
            <a:endParaRPr lang="cs-CZ" altLang="cs-CZ"/>
          </a:p>
        </p:txBody>
      </p:sp>
    </p:spTree>
    <p:extLst>
      <p:ext uri="{BB962C8B-B14F-4D97-AF65-F5344CB8AC3E}">
        <p14:creationId xmlns:p14="http://schemas.microsoft.com/office/powerpoint/2010/main" val="14891071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B09877E-BF87-4227-8424-246D5EE800E5}" type="slidenum">
              <a:rPr lang="cs-CZ" altLang="cs-CZ"/>
              <a:pPr>
                <a:defRPr/>
              </a:pPr>
              <a:t>‹#›</a:t>
            </a:fld>
            <a:endParaRPr lang="cs-CZ" altLang="cs-CZ"/>
          </a:p>
        </p:txBody>
      </p:sp>
    </p:spTree>
    <p:extLst>
      <p:ext uri="{BB962C8B-B14F-4D97-AF65-F5344CB8AC3E}">
        <p14:creationId xmlns:p14="http://schemas.microsoft.com/office/powerpoint/2010/main" val="32736547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322955"/>
            <a:ext cx="2405658" cy="6880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591" y="322955"/>
            <a:ext cx="7038777" cy="6880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D217A91-47CB-4546-A5EE-CF1064CC5763}" type="slidenum">
              <a:rPr lang="cs-CZ" altLang="cs-CZ"/>
              <a:pPr>
                <a:defRPr/>
              </a:pPr>
              <a:t>‹#›</a:t>
            </a:fld>
            <a:endParaRPr lang="cs-CZ" altLang="cs-CZ"/>
          </a:p>
        </p:txBody>
      </p:sp>
    </p:spTree>
    <p:extLst>
      <p:ext uri="{BB962C8B-B14F-4D97-AF65-F5344CB8AC3E}">
        <p14:creationId xmlns:p14="http://schemas.microsoft.com/office/powerpoint/2010/main" val="27762883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505222"/>
            <a:ext cx="9088041" cy="1728641"/>
          </a:xfrm>
        </p:spPr>
        <p:txBody>
          <a:bodyPr/>
          <a:lstStyle/>
          <a:p>
            <a:r>
              <a:rPr lang="en-US"/>
              <a:t>Click to edit Master title style</a:t>
            </a:r>
          </a:p>
        </p:txBody>
      </p:sp>
      <p:sp>
        <p:nvSpPr>
          <p:cNvPr id="3" name="Subtitle 2"/>
          <p:cNvSpPr>
            <a:spLocks noGrp="1"/>
          </p:cNvSpPr>
          <p:nvPr>
            <p:ph type="subTitle" idx="1"/>
          </p:nvPr>
        </p:nvSpPr>
        <p:spPr>
          <a:xfrm>
            <a:off x="1603772" y="4569883"/>
            <a:ext cx="7484269" cy="2060928"/>
          </a:xfrm>
        </p:spPr>
        <p:txBody>
          <a:bodyPr/>
          <a:lstStyle>
            <a:lvl1pPr marL="0" indent="0" algn="ctr">
              <a:buNone/>
              <a:defRPr/>
            </a:lvl1pPr>
            <a:lvl2pPr marL="534604" indent="0" algn="ctr">
              <a:buNone/>
              <a:defRPr/>
            </a:lvl2pPr>
            <a:lvl3pPr marL="1069208" indent="0" algn="ctr">
              <a:buNone/>
              <a:defRPr/>
            </a:lvl3pPr>
            <a:lvl4pPr marL="1603812" indent="0" algn="ctr">
              <a:buNone/>
              <a:defRPr/>
            </a:lvl4pPr>
            <a:lvl5pPr marL="2138416" indent="0" algn="ctr">
              <a:buNone/>
              <a:defRPr/>
            </a:lvl5pPr>
            <a:lvl6pPr marL="2673020" indent="0" algn="ctr">
              <a:buNone/>
              <a:defRPr/>
            </a:lvl6pPr>
            <a:lvl7pPr marL="3207624" indent="0" algn="ctr">
              <a:buNone/>
              <a:defRPr/>
            </a:lvl7pPr>
            <a:lvl8pPr marL="3742228" indent="0" algn="ctr">
              <a:buNone/>
              <a:defRPr/>
            </a:lvl8pPr>
            <a:lvl9pPr marL="427683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7F27ED6-8CA0-486B-BCCF-4AD1CDA38B69}" type="slidenum">
              <a:rPr lang="cs-CZ" altLang="cs-CZ"/>
              <a:pPr>
                <a:defRPr/>
              </a:pPr>
              <a:t>‹#›</a:t>
            </a:fld>
            <a:endParaRPr lang="cs-CZ" altLang="cs-CZ"/>
          </a:p>
        </p:txBody>
      </p:sp>
    </p:spTree>
    <p:extLst>
      <p:ext uri="{BB962C8B-B14F-4D97-AF65-F5344CB8AC3E}">
        <p14:creationId xmlns:p14="http://schemas.microsoft.com/office/powerpoint/2010/main" val="42845807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BC73307-731E-4F96-836A-F5A018FB261A}" type="slidenum">
              <a:rPr lang="cs-CZ" altLang="cs-CZ"/>
              <a:pPr>
                <a:defRPr/>
              </a:pPr>
              <a:t>‹#›</a:t>
            </a:fld>
            <a:endParaRPr lang="cs-CZ" altLang="cs-CZ"/>
          </a:p>
        </p:txBody>
      </p:sp>
    </p:spTree>
    <p:extLst>
      <p:ext uri="{BB962C8B-B14F-4D97-AF65-F5344CB8AC3E}">
        <p14:creationId xmlns:p14="http://schemas.microsoft.com/office/powerpoint/2010/main" val="179812539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5182189"/>
            <a:ext cx="9088041" cy="1601699"/>
          </a:xfrm>
        </p:spPr>
        <p:txBody>
          <a:bodyPr anchor="t"/>
          <a:lstStyle>
            <a:lvl1pPr algn="l">
              <a:defRPr sz="4677" b="1" cap="all"/>
            </a:lvl1pPr>
          </a:lstStyle>
          <a:p>
            <a:r>
              <a:rPr lang="en-US"/>
              <a:t>Click to edit Master title style</a:t>
            </a:r>
          </a:p>
        </p:txBody>
      </p:sp>
      <p:sp>
        <p:nvSpPr>
          <p:cNvPr id="3" name="Text Placeholder 2"/>
          <p:cNvSpPr>
            <a:spLocks noGrp="1"/>
          </p:cNvSpPr>
          <p:nvPr>
            <p:ph type="body" idx="1"/>
          </p:nvPr>
        </p:nvSpPr>
        <p:spPr>
          <a:xfrm>
            <a:off x="844580" y="3418080"/>
            <a:ext cx="9088041" cy="1764109"/>
          </a:xfrm>
        </p:spPr>
        <p:txBody>
          <a:bodyPr anchor="b"/>
          <a:lstStyle>
            <a:lvl1pPr marL="0" indent="0">
              <a:buNone/>
              <a:defRPr sz="2339"/>
            </a:lvl1pPr>
            <a:lvl2pPr marL="534604" indent="0">
              <a:buNone/>
              <a:defRPr sz="2105"/>
            </a:lvl2pPr>
            <a:lvl3pPr marL="1069208" indent="0">
              <a:buNone/>
              <a:defRPr sz="1871"/>
            </a:lvl3pPr>
            <a:lvl4pPr marL="1603812" indent="0">
              <a:buNone/>
              <a:defRPr sz="1637"/>
            </a:lvl4pPr>
            <a:lvl5pPr marL="2138416" indent="0">
              <a:buNone/>
              <a:defRPr sz="1637"/>
            </a:lvl5pPr>
            <a:lvl6pPr marL="2673020" indent="0">
              <a:buNone/>
              <a:defRPr sz="1637"/>
            </a:lvl6pPr>
            <a:lvl7pPr marL="3207624" indent="0">
              <a:buNone/>
              <a:defRPr sz="1637"/>
            </a:lvl7pPr>
            <a:lvl8pPr marL="3742228" indent="0">
              <a:buNone/>
              <a:defRPr sz="1637"/>
            </a:lvl8pPr>
            <a:lvl9pPr marL="4276832" indent="0">
              <a:buNone/>
              <a:defRPr sz="163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45FF7BF-7DDC-454B-84CA-C46F96CCE111}" type="slidenum">
              <a:rPr lang="cs-CZ" altLang="cs-CZ"/>
              <a:pPr>
                <a:defRPr/>
              </a:pPr>
              <a:t>‹#›</a:t>
            </a:fld>
            <a:endParaRPr lang="cs-CZ" altLang="cs-CZ"/>
          </a:p>
        </p:txBody>
      </p:sp>
    </p:spTree>
    <p:extLst>
      <p:ext uri="{BB962C8B-B14F-4D97-AF65-F5344CB8AC3E}">
        <p14:creationId xmlns:p14="http://schemas.microsoft.com/office/powerpoint/2010/main" val="17275542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bez odrážek - 2 rámečky">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20000" y="1800225"/>
            <a:ext cx="4176000" cy="5760000"/>
          </a:xfrm>
        </p:spPr>
        <p:txBody>
          <a:bodyPr/>
          <a:lstStyle>
            <a:lvl1pPr marL="0" indent="0">
              <a:buFontTx/>
              <a:buNone/>
              <a:defRPr/>
            </a:lvl1pPr>
            <a:lvl2pPr marL="0" indent="0">
              <a:lnSpc>
                <a:spcPts val="2000"/>
              </a:lnSpc>
              <a:spcBef>
                <a:spcPts val="200"/>
              </a:spcBef>
              <a:buFontTx/>
              <a:buNone/>
              <a:defRPr sz="1800"/>
            </a:lvl2pPr>
            <a:lvl3pPr marL="0" indent="0">
              <a:lnSpc>
                <a:spcPts val="2000"/>
              </a:lnSpc>
              <a:spcBef>
                <a:spcPts val="200"/>
              </a:spcBef>
              <a:buFontTx/>
              <a:buNone/>
              <a:defRPr sz="1800"/>
            </a:lvl3pPr>
            <a:lvl4pPr marL="0" indent="0">
              <a:lnSpc>
                <a:spcPts val="2000"/>
              </a:lnSpc>
              <a:spcBef>
                <a:spcPts val="200"/>
              </a:spcBef>
              <a:buFontTx/>
              <a:buNone/>
              <a:defRPr sz="1800"/>
            </a:lvl4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2" name="Zástupný symbol pro zápatí 1"/>
          <p:cNvSpPr>
            <a:spLocks noGrp="1"/>
          </p:cNvSpPr>
          <p:nvPr>
            <p:ph type="ftr" sz="quarter" idx="10"/>
          </p:nvPr>
        </p:nvSpPr>
        <p:spPr>
          <a:xfrm>
            <a:off x="4323600" y="7538400"/>
            <a:ext cx="5760000" cy="180000"/>
          </a:xfrm>
        </p:spPr>
        <p:txBody>
          <a:bodyPr/>
          <a:lstStyle/>
          <a:p>
            <a:r>
              <a:rPr lang="pt-BR" smtClean="0"/>
              <a:t>Írán – aktuální situace, 29.6.2018</a:t>
            </a:r>
            <a:endParaRPr lang="cs-CZ" dirty="0"/>
          </a:p>
        </p:txBody>
      </p:sp>
      <p:sp>
        <p:nvSpPr>
          <p:cNvPr id="6" name="Zástupný symbol pro obsah 2"/>
          <p:cNvSpPr>
            <a:spLocks noGrp="1"/>
          </p:cNvSpPr>
          <p:nvPr>
            <p:ph idx="13"/>
          </p:nvPr>
        </p:nvSpPr>
        <p:spPr>
          <a:xfrm>
            <a:off x="6084000" y="1800000"/>
            <a:ext cx="4176000" cy="5760000"/>
          </a:xfrm>
        </p:spPr>
        <p:txBody>
          <a:bodyPr/>
          <a:lstStyle>
            <a:lvl1pPr marL="0" indent="0">
              <a:buFontTx/>
              <a:buNone/>
              <a:defRPr/>
            </a:lvl1pPr>
            <a:lvl2pPr marL="0" indent="0">
              <a:lnSpc>
                <a:spcPts val="2000"/>
              </a:lnSpc>
              <a:spcBef>
                <a:spcPts val="200"/>
              </a:spcBef>
              <a:buFontTx/>
              <a:buNone/>
              <a:defRPr sz="1800"/>
            </a:lvl2pPr>
            <a:lvl3pPr marL="0" indent="0">
              <a:lnSpc>
                <a:spcPts val="2000"/>
              </a:lnSpc>
              <a:spcBef>
                <a:spcPts val="200"/>
              </a:spcBef>
              <a:buFontTx/>
              <a:buNone/>
              <a:defRPr sz="1800"/>
            </a:lvl3pPr>
            <a:lvl4pPr marL="0" indent="0">
              <a:lnSpc>
                <a:spcPts val="2000"/>
              </a:lnSpc>
              <a:spcBef>
                <a:spcPts val="200"/>
              </a:spcBef>
              <a:buFontTx/>
              <a:buNone/>
              <a:defRPr sz="1800"/>
            </a:lvl4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10" name="Zástupný symbol pro text 8"/>
          <p:cNvSpPr>
            <a:spLocks noGrp="1"/>
          </p:cNvSpPr>
          <p:nvPr>
            <p:ph type="body" sz="quarter" idx="14" hasCustomPrompt="1"/>
          </p:nvPr>
        </p:nvSpPr>
        <p:spPr>
          <a:xfrm>
            <a:off x="1620000" y="360000"/>
            <a:ext cx="8640000" cy="900000"/>
          </a:xfrm>
        </p:spPr>
        <p:txBody>
          <a:bodyPr anchor="ctr" anchorCtr="0"/>
          <a:lstStyle>
            <a:lvl1pPr marL="0" indent="0">
              <a:buFont typeface="Arial" panose="020B0604020202020204" pitchFamily="34" charset="0"/>
              <a:buNone/>
              <a:defRPr sz="2400">
                <a:solidFill>
                  <a:schemeClr val="tx1"/>
                </a:solidFill>
              </a:defRPr>
            </a:lvl1pPr>
          </a:lstStyle>
          <a:p>
            <a:pPr lvl="0"/>
            <a:r>
              <a:rPr lang="cs-CZ" sz="2800" dirty="0" smtClean="0"/>
              <a:t>Záhlaví –</a:t>
            </a:r>
            <a:r>
              <a:rPr lang="cs-CZ" sz="2800" baseline="0" dirty="0" smtClean="0"/>
              <a:t> název stránky</a:t>
            </a:r>
            <a:endParaRPr lang="cs-CZ" dirty="0"/>
          </a:p>
        </p:txBody>
      </p:sp>
    </p:spTree>
    <p:extLst>
      <p:ext uri="{BB962C8B-B14F-4D97-AF65-F5344CB8AC3E}">
        <p14:creationId xmlns:p14="http://schemas.microsoft.com/office/powerpoint/2010/main" val="2474305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591" y="1881717"/>
            <a:ext cx="4722217" cy="5322197"/>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005" y="1881717"/>
            <a:ext cx="4722217" cy="5322197"/>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030942FE-DAA3-4128-82A6-63FC38AC2808}" type="slidenum">
              <a:rPr lang="cs-CZ" altLang="cs-CZ"/>
              <a:pPr>
                <a:defRPr/>
              </a:pPr>
              <a:t>‹#›</a:t>
            </a:fld>
            <a:endParaRPr lang="cs-CZ" altLang="cs-CZ"/>
          </a:p>
        </p:txBody>
      </p:sp>
    </p:spTree>
    <p:extLst>
      <p:ext uri="{BB962C8B-B14F-4D97-AF65-F5344CB8AC3E}">
        <p14:creationId xmlns:p14="http://schemas.microsoft.com/office/powerpoint/2010/main" val="145363133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591" y="1805179"/>
            <a:ext cx="4724074"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4" name="Content Placeholder 3"/>
          <p:cNvSpPr>
            <a:spLocks noGrp="1"/>
          </p:cNvSpPr>
          <p:nvPr>
            <p:ph sz="half" idx="2"/>
          </p:nvPr>
        </p:nvSpPr>
        <p:spPr>
          <a:xfrm>
            <a:off x="534591" y="2557492"/>
            <a:ext cx="4724074"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1293" y="1805179"/>
            <a:ext cx="4725930" cy="752313"/>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6" name="Content Placeholder 5"/>
          <p:cNvSpPr>
            <a:spLocks noGrp="1"/>
          </p:cNvSpPr>
          <p:nvPr>
            <p:ph sz="quarter" idx="4"/>
          </p:nvPr>
        </p:nvSpPr>
        <p:spPr>
          <a:xfrm>
            <a:off x="5431293" y="2557492"/>
            <a:ext cx="4725930" cy="4646422"/>
          </a:xfrm>
        </p:spPr>
        <p:txBody>
          <a:bodyPr/>
          <a:lstStyle>
            <a:lvl1pPr>
              <a:defRPr sz="2806"/>
            </a:lvl1pPr>
            <a:lvl2pPr>
              <a:defRPr sz="2339"/>
            </a:lvl2pPr>
            <a:lvl3pPr>
              <a:defRPr sz="2105"/>
            </a:lvl3pPr>
            <a:lvl4pPr>
              <a:defRPr sz="1871"/>
            </a:lvl4pPr>
            <a:lvl5pPr>
              <a:defRPr sz="1871"/>
            </a:lvl5pPr>
            <a:lvl6pPr>
              <a:defRPr sz="1871"/>
            </a:lvl6pPr>
            <a:lvl7pPr>
              <a:defRPr sz="1871"/>
            </a:lvl7pPr>
            <a:lvl8pPr>
              <a:defRPr sz="1871"/>
            </a:lvl8pPr>
            <a:lvl9pPr>
              <a:defRPr sz="18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62C4A84D-F5B1-46FE-A5F7-F6CAADCDA374}" type="slidenum">
              <a:rPr lang="cs-CZ" altLang="cs-CZ"/>
              <a:pPr>
                <a:defRPr/>
              </a:pPr>
              <a:t>‹#›</a:t>
            </a:fld>
            <a:endParaRPr lang="cs-CZ" altLang="cs-CZ"/>
          </a:p>
        </p:txBody>
      </p:sp>
    </p:spTree>
    <p:extLst>
      <p:ext uri="{BB962C8B-B14F-4D97-AF65-F5344CB8AC3E}">
        <p14:creationId xmlns:p14="http://schemas.microsoft.com/office/powerpoint/2010/main" val="332462077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5E7CD95F-53DD-43D7-8BE1-6B8C7F7BCCEB}" type="slidenum">
              <a:rPr lang="cs-CZ" altLang="cs-CZ"/>
              <a:pPr>
                <a:defRPr/>
              </a:pPr>
              <a:t>‹#›</a:t>
            </a:fld>
            <a:endParaRPr lang="cs-CZ" altLang="cs-CZ"/>
          </a:p>
        </p:txBody>
      </p:sp>
    </p:spTree>
    <p:extLst>
      <p:ext uri="{BB962C8B-B14F-4D97-AF65-F5344CB8AC3E}">
        <p14:creationId xmlns:p14="http://schemas.microsoft.com/office/powerpoint/2010/main" val="184210054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578C6A7-40E2-4CB9-9D9F-06343E87F4F1}" type="slidenum">
              <a:rPr lang="cs-CZ" altLang="cs-CZ"/>
              <a:pPr>
                <a:defRPr/>
              </a:pPr>
              <a:t>‹#›</a:t>
            </a:fld>
            <a:endParaRPr lang="cs-CZ" altLang="cs-CZ"/>
          </a:p>
        </p:txBody>
      </p:sp>
    </p:spTree>
    <p:extLst>
      <p:ext uri="{BB962C8B-B14F-4D97-AF65-F5344CB8AC3E}">
        <p14:creationId xmlns:p14="http://schemas.microsoft.com/office/powerpoint/2010/main" val="174386116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1" y="321086"/>
            <a:ext cx="3517533" cy="1366485"/>
          </a:xfrm>
        </p:spPr>
        <p:txBody>
          <a:bodyPr anchor="b"/>
          <a:lstStyle>
            <a:lvl1pPr algn="l">
              <a:defRPr sz="2339" b="1"/>
            </a:lvl1pPr>
          </a:lstStyle>
          <a:p>
            <a:r>
              <a:rPr lang="en-US"/>
              <a:t>Click to edit Master title style</a:t>
            </a:r>
          </a:p>
        </p:txBody>
      </p:sp>
      <p:sp>
        <p:nvSpPr>
          <p:cNvPr id="3" name="Content Placeholder 2"/>
          <p:cNvSpPr>
            <a:spLocks noGrp="1"/>
          </p:cNvSpPr>
          <p:nvPr>
            <p:ph idx="1"/>
          </p:nvPr>
        </p:nvSpPr>
        <p:spPr>
          <a:xfrm>
            <a:off x="4180202" y="321087"/>
            <a:ext cx="5977020" cy="6882827"/>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591" y="1687572"/>
            <a:ext cx="3517533" cy="5516343"/>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F153E82-DDDB-4964-8FE5-E2345E99103A}" type="slidenum">
              <a:rPr lang="cs-CZ" altLang="cs-CZ"/>
              <a:pPr>
                <a:defRPr/>
              </a:pPr>
              <a:t>‹#›</a:t>
            </a:fld>
            <a:endParaRPr lang="cs-CZ" altLang="cs-CZ"/>
          </a:p>
        </p:txBody>
      </p:sp>
    </p:spTree>
    <p:extLst>
      <p:ext uri="{BB962C8B-B14F-4D97-AF65-F5344CB8AC3E}">
        <p14:creationId xmlns:p14="http://schemas.microsoft.com/office/powerpoint/2010/main" val="40873163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645150"/>
            <a:ext cx="6415088" cy="666442"/>
          </a:xfrm>
        </p:spPr>
        <p:txBody>
          <a:bodyPr anchor="b"/>
          <a:lstStyle>
            <a:lvl1pPr algn="l">
              <a:defRPr sz="2339" b="1"/>
            </a:lvl1pPr>
          </a:lstStyle>
          <a:p>
            <a:r>
              <a:rPr lang="en-US"/>
              <a:t>Click to edit Master title style</a:t>
            </a:r>
          </a:p>
        </p:txBody>
      </p:sp>
      <p:sp>
        <p:nvSpPr>
          <p:cNvPr id="3" name="Picture Placeholder 2"/>
          <p:cNvSpPr>
            <a:spLocks noGrp="1"/>
          </p:cNvSpPr>
          <p:nvPr>
            <p:ph type="pic" idx="1"/>
          </p:nvPr>
        </p:nvSpPr>
        <p:spPr>
          <a:xfrm>
            <a:off x="2095670" y="720578"/>
            <a:ext cx="6415088" cy="4838700"/>
          </a:xfrm>
        </p:spPr>
        <p:txBody>
          <a:bodyPr/>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pPr lvl="0"/>
            <a:endParaRPr lang="en-US" noProof="0"/>
          </a:p>
        </p:txBody>
      </p:sp>
      <p:sp>
        <p:nvSpPr>
          <p:cNvPr id="4" name="Text Placeholder 3"/>
          <p:cNvSpPr>
            <a:spLocks noGrp="1"/>
          </p:cNvSpPr>
          <p:nvPr>
            <p:ph type="body" sz="half" idx="2"/>
          </p:nvPr>
        </p:nvSpPr>
        <p:spPr>
          <a:xfrm>
            <a:off x="2095670" y="6311592"/>
            <a:ext cx="6415088" cy="946458"/>
          </a:xfrm>
        </p:spPr>
        <p:txBody>
          <a:bodyPr/>
          <a:lstStyle>
            <a:lvl1pPr marL="0" indent="0">
              <a:buNone/>
              <a:defRPr sz="1637"/>
            </a:lvl1pPr>
            <a:lvl2pPr marL="534604" indent="0">
              <a:buNone/>
              <a:defRPr sz="1403"/>
            </a:lvl2pPr>
            <a:lvl3pPr marL="1069208" indent="0">
              <a:buNone/>
              <a:defRPr sz="1169"/>
            </a:lvl3pPr>
            <a:lvl4pPr marL="1603812" indent="0">
              <a:buNone/>
              <a:defRPr sz="1052"/>
            </a:lvl4pPr>
            <a:lvl5pPr marL="2138416" indent="0">
              <a:buNone/>
              <a:defRPr sz="1052"/>
            </a:lvl5pPr>
            <a:lvl6pPr marL="2673020" indent="0">
              <a:buNone/>
              <a:defRPr sz="1052"/>
            </a:lvl6pPr>
            <a:lvl7pPr marL="3207624" indent="0">
              <a:buNone/>
              <a:defRPr sz="1052"/>
            </a:lvl7pPr>
            <a:lvl8pPr marL="3742228" indent="0">
              <a:buNone/>
              <a:defRPr sz="1052"/>
            </a:lvl8pPr>
            <a:lvl9pPr marL="4276832" indent="0">
              <a:buNone/>
              <a:defRPr sz="105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748444E-2553-4B3E-8AE0-C44C4FD16BE6}" type="slidenum">
              <a:rPr lang="cs-CZ" altLang="cs-CZ"/>
              <a:pPr>
                <a:defRPr/>
              </a:pPr>
              <a:t>‹#›</a:t>
            </a:fld>
            <a:endParaRPr lang="cs-CZ" altLang="cs-CZ"/>
          </a:p>
        </p:txBody>
      </p:sp>
    </p:spTree>
    <p:extLst>
      <p:ext uri="{BB962C8B-B14F-4D97-AF65-F5344CB8AC3E}">
        <p14:creationId xmlns:p14="http://schemas.microsoft.com/office/powerpoint/2010/main" val="406092696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BBC083A-3735-49D6-BF20-3A2837579BA0}" type="slidenum">
              <a:rPr lang="cs-CZ" altLang="cs-CZ"/>
              <a:pPr>
                <a:defRPr/>
              </a:pPr>
              <a:t>‹#›</a:t>
            </a:fld>
            <a:endParaRPr lang="cs-CZ" altLang="cs-CZ"/>
          </a:p>
        </p:txBody>
      </p:sp>
    </p:spTree>
    <p:extLst>
      <p:ext uri="{BB962C8B-B14F-4D97-AF65-F5344CB8AC3E}">
        <p14:creationId xmlns:p14="http://schemas.microsoft.com/office/powerpoint/2010/main" val="239459533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322955"/>
            <a:ext cx="2405658" cy="6880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591" y="322955"/>
            <a:ext cx="7038777" cy="6880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C8CF9AD-2C23-495C-922D-6A9E0A2D797F}" type="slidenum">
              <a:rPr lang="cs-CZ" altLang="cs-CZ"/>
              <a:pPr>
                <a:defRPr/>
              </a:pPr>
              <a:t>‹#›</a:t>
            </a:fld>
            <a:endParaRPr lang="cs-CZ" altLang="cs-CZ"/>
          </a:p>
        </p:txBody>
      </p:sp>
    </p:spTree>
    <p:extLst>
      <p:ext uri="{BB962C8B-B14F-4D97-AF65-F5344CB8AC3E}">
        <p14:creationId xmlns:p14="http://schemas.microsoft.com/office/powerpoint/2010/main" val="23040939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oděkování">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9998" y="2880000"/>
            <a:ext cx="8640000" cy="716679"/>
          </a:xfrm>
          <a:prstGeom prst="rect">
            <a:avLst/>
          </a:prstGeom>
        </p:spPr>
        <p:txBody>
          <a:bodyPr lIns="0" tIns="0" rIns="0" bIns="0" anchor="ctr" anchorCtr="0">
            <a:noAutofit/>
          </a:bodyPr>
          <a:lstStyle>
            <a:lvl1pPr algn="l">
              <a:lnSpc>
                <a:spcPct val="100000"/>
              </a:lnSpc>
              <a:defRPr sz="4800" b="0" cap="none" spc="117" baseline="0">
                <a:solidFill>
                  <a:srgbClr val="D52B1E"/>
                </a:solidFill>
                <a:latin typeface="+mj-lt"/>
                <a:ea typeface="Open Sans Light" panose="020B0306030504020204" pitchFamily="34" charset="0"/>
                <a:cs typeface="Open Sans Light" panose="020B0306030504020204" pitchFamily="34" charset="0"/>
              </a:defRPr>
            </a:lvl1pPr>
          </a:lstStyle>
          <a:p>
            <a:r>
              <a:rPr lang="cs-CZ" dirty="0" smtClean="0"/>
              <a:t>Děkuji Vám za pozornost</a:t>
            </a:r>
            <a:endParaRPr lang="en-US" dirty="0"/>
          </a:p>
        </p:txBody>
      </p:sp>
      <p:sp>
        <p:nvSpPr>
          <p:cNvPr id="5" name="Zástupný symbol pro text 4"/>
          <p:cNvSpPr>
            <a:spLocks noGrp="1"/>
          </p:cNvSpPr>
          <p:nvPr>
            <p:ph type="body" sz="quarter" idx="15" hasCustomPrompt="1"/>
          </p:nvPr>
        </p:nvSpPr>
        <p:spPr>
          <a:xfrm>
            <a:off x="1619250" y="4067999"/>
            <a:ext cx="8640000" cy="3042101"/>
          </a:xfrm>
        </p:spPr>
        <p:txBody>
          <a:bodyPr/>
          <a:lstStyle>
            <a:lvl1pPr marL="0" indent="0">
              <a:spcBef>
                <a:spcPts val="0"/>
              </a:spcBef>
              <a:buFont typeface="Arial" panose="020B0604020202020204" pitchFamily="34" charset="0"/>
              <a:buNone/>
              <a:defRPr>
                <a:solidFill>
                  <a:srgbClr val="004A9B"/>
                </a:solidFill>
                <a:latin typeface="+mj-lt"/>
              </a:defRPr>
            </a:lvl1pPr>
            <a:lvl2pPr marL="210474" indent="0">
              <a:buFont typeface="Arial" panose="020B0604020202020204" pitchFamily="34" charset="0"/>
              <a:buNone/>
              <a:defRPr>
                <a:latin typeface="+mj-lt"/>
              </a:defRPr>
            </a:lvl2pPr>
            <a:lvl3pPr marL="420948" indent="0">
              <a:buFont typeface="Arial" panose="020B0604020202020204" pitchFamily="34" charset="0"/>
              <a:buNone/>
              <a:defRPr>
                <a:latin typeface="+mj-lt"/>
              </a:defRPr>
            </a:lvl3pPr>
            <a:lvl4pPr marL="631422" indent="0">
              <a:buFont typeface="Arial" panose="020B0604020202020204" pitchFamily="34" charset="0"/>
              <a:buNone/>
              <a:defRPr>
                <a:latin typeface="+mj-lt"/>
              </a:defRPr>
            </a:lvl4pPr>
            <a:lvl5pPr marL="841896" indent="0">
              <a:buNone/>
              <a:defRPr>
                <a:latin typeface="+mj-lt"/>
              </a:defRPr>
            </a:lvl5pPr>
          </a:lstStyle>
          <a:p>
            <a:pPr lvl="0"/>
            <a:r>
              <a:rPr lang="cs-CZ" dirty="0" smtClean="0"/>
              <a:t>Jmeno_Prijmeni@mzv.cz</a:t>
            </a:r>
            <a:endParaRPr lang="cs-CZ" dirty="0"/>
          </a:p>
        </p:txBody>
      </p:sp>
      <p:sp>
        <p:nvSpPr>
          <p:cNvPr id="13" name="Zástupný symbol pro nadpis 1"/>
          <p:cNvSpPr txBox="1">
            <a:spLocks/>
          </p:cNvSpPr>
          <p:nvPr userDrawn="1"/>
        </p:nvSpPr>
        <p:spPr>
          <a:xfrm>
            <a:off x="1620000" y="360000"/>
            <a:ext cx="2808576"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Ministerstvo zahraničních věcí</a:t>
            </a:r>
            <a:br>
              <a:rPr lang="cs-CZ" dirty="0" smtClean="0"/>
            </a:br>
            <a:r>
              <a:rPr lang="cs-CZ" dirty="0" smtClean="0"/>
              <a:t>České republiky</a:t>
            </a:r>
            <a:endParaRPr lang="cs-CZ" dirty="0"/>
          </a:p>
        </p:txBody>
      </p:sp>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360000"/>
            <a:ext cx="720000" cy="900000"/>
          </a:xfrm>
          <a:prstGeom prst="rect">
            <a:avLst/>
          </a:prstGeom>
        </p:spPr>
      </p:pic>
      <p:pic>
        <p:nvPicPr>
          <p:cNvPr id="17" name="Obráze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0000" y="360000"/>
            <a:ext cx="36576" cy="899160"/>
          </a:xfrm>
          <a:prstGeom prst="rect">
            <a:avLst/>
          </a:prstGeom>
        </p:spPr>
      </p:pic>
      <p:pic>
        <p:nvPicPr>
          <p:cNvPr id="19" name="Obráze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6000" y="360000"/>
            <a:ext cx="36576" cy="899160"/>
          </a:xfrm>
          <a:prstGeom prst="rect">
            <a:avLst/>
          </a:prstGeom>
        </p:spPr>
      </p:pic>
      <p:sp>
        <p:nvSpPr>
          <p:cNvPr id="20" name="Zástupný symbol pro nadpis 1"/>
          <p:cNvSpPr txBox="1">
            <a:spLocks/>
          </p:cNvSpPr>
          <p:nvPr userDrawn="1"/>
        </p:nvSpPr>
        <p:spPr>
          <a:xfrm>
            <a:off x="5040000" y="360000"/>
            <a:ext cx="5219250" cy="900000"/>
          </a:xfrm>
          <a:prstGeom prst="rect">
            <a:avLst/>
          </a:prstGeom>
        </p:spPr>
        <p:txBody>
          <a:bodyPr vert="horz" lIns="0" tIns="190800" rIns="0" bIns="0" rtlCol="0" anchor="t" anchorCtr="0">
            <a:normAutofit/>
          </a:bodyPr>
          <a:lst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a:lstStyle>
          <a:p>
            <a:pPr fontAlgn="auto">
              <a:spcAft>
                <a:spcPts val="0"/>
              </a:spcAft>
            </a:pPr>
            <a:r>
              <a:rPr lang="cs-CZ" dirty="0" smtClean="0"/>
              <a:t>Odbor ekonomické</a:t>
            </a:r>
            <a:r>
              <a:rPr lang="cs-CZ" baseline="0" dirty="0" smtClean="0"/>
              <a:t> diplomacie</a:t>
            </a:r>
            <a:endParaRPr lang="cs-CZ" dirty="0"/>
          </a:p>
        </p:txBody>
      </p:sp>
    </p:spTree>
    <p:extLst>
      <p:ext uri="{BB962C8B-B14F-4D97-AF65-F5344CB8AC3E}">
        <p14:creationId xmlns:p14="http://schemas.microsoft.com/office/powerpoint/2010/main" val="141539840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0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12">
            <a:extLst>
              <a:ext uri="{FF2B5EF4-FFF2-40B4-BE49-F238E27FC236}">
                <a16:creationId xmlns:a16="http://schemas.microsoft.com/office/drawing/2014/main" id="{79E49B56-7B88-409A-99D4-577C68ECD177}"/>
              </a:ext>
            </a:extLst>
          </p:cNvPr>
          <p:cNvSpPr>
            <a:spLocks noGrp="1"/>
          </p:cNvSpPr>
          <p:nvPr>
            <p:ph type="sldNum" sz="quarter" idx="10"/>
          </p:nvPr>
        </p:nvSpPr>
        <p:spPr>
          <a:xfrm>
            <a:off x="701779" y="7383852"/>
            <a:ext cx="360417" cy="430061"/>
          </a:xfrm>
          <a:prstGeom prst="rect">
            <a:avLst/>
          </a:prstGeom>
        </p:spPr>
        <p:txBody>
          <a:bodyPr vert="horz" wrap="square" lIns="91428" tIns="45715" rIns="91428" bIns="45715" numCol="1" anchor="t" anchorCtr="0" compatLnSpc="1">
            <a:prstTxWarp prst="textNoShape">
              <a:avLst/>
            </a:prstTxWarp>
          </a:bodyPr>
          <a:lstStyle>
            <a:lvl1pPr eaLnBrk="1" hangingPunct="1">
              <a:spcBef>
                <a:spcPct val="50000"/>
              </a:spcBef>
              <a:buSzPct val="50000"/>
              <a:buFont typeface="Arial" panose="020B0604020202020204" pitchFamily="34" charset="0"/>
              <a:buChar char="•"/>
              <a:defRPr/>
            </a:lvl1pPr>
          </a:lstStyle>
          <a:p>
            <a:pPr>
              <a:defRPr/>
            </a:pPr>
            <a:fld id="{88198E86-D8C9-45ED-B6A3-2786FEEA0ABF}" type="slidenum">
              <a:rPr lang="cs-CZ" altLang="cs-CZ"/>
              <a:pPr>
                <a:defRPr/>
              </a:pPr>
              <a:t>‹#›</a:t>
            </a:fld>
            <a:endParaRPr lang="cs-CZ" altLang="cs-CZ"/>
          </a:p>
        </p:txBody>
      </p:sp>
    </p:spTree>
    <p:extLst>
      <p:ext uri="{BB962C8B-B14F-4D97-AF65-F5344CB8AC3E}">
        <p14:creationId xmlns:p14="http://schemas.microsoft.com/office/powerpoint/2010/main" val="359535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10.xml"/><Relationship Id="rId16"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image" Target="../media/image10.png"/><Relationship Id="rId10" Type="http://schemas.openxmlformats.org/officeDocument/2006/relationships/slideLayout" Target="../slideLayouts/slideLayout18.xml"/><Relationship Id="rId19" Type="http://schemas.openxmlformats.org/officeDocument/2006/relationships/image" Target="../media/image14.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image" Target="../media/image11.png"/><Relationship Id="rId2" Type="http://schemas.openxmlformats.org/officeDocument/2006/relationships/slideLayout" Target="../slideLayouts/slideLayout20.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9.jpeg"/><Relationship Id="rId10" Type="http://schemas.openxmlformats.org/officeDocument/2006/relationships/slideLayout" Target="../slideLayouts/slideLayout28.xml"/><Relationship Id="rId19" Type="http://schemas.openxmlformats.org/officeDocument/2006/relationships/image" Target="../media/image1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8.png"/><Relationship Id="rId2" Type="http://schemas.openxmlformats.org/officeDocument/2006/relationships/slideLayout" Target="../slideLayouts/slideLayout43.xml"/><Relationship Id="rId16" Type="http://schemas.openxmlformats.org/officeDocument/2006/relationships/image" Target="../media/image17.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5.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296000" y="1800000"/>
            <a:ext cx="8964000" cy="576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endParaRPr lang="cs-CZ" dirty="0"/>
          </a:p>
        </p:txBody>
      </p:sp>
      <p:sp>
        <p:nvSpPr>
          <p:cNvPr id="12" name="Slide Number Placeholder 5"/>
          <p:cNvSpPr txBox="1">
            <a:spLocks/>
          </p:cNvSpPr>
          <p:nvPr userDrawn="1"/>
        </p:nvSpPr>
        <p:spPr>
          <a:xfrm>
            <a:off x="838612" y="6911503"/>
            <a:ext cx="338317" cy="211667"/>
          </a:xfrm>
          <a:prstGeom prst="rect">
            <a:avLst/>
          </a:prstGeom>
        </p:spPr>
        <p:txBody>
          <a:bodyPr vert="horz" lIns="0" tIns="0" rIns="0" bIns="0" rtlCol="0" anchor="t" anchorCtr="0"/>
          <a:lstStyle>
            <a:defPPr>
              <a:defRPr lang="en-US"/>
            </a:defPPr>
            <a:lvl1pPr algn="ctr" defTabSz="457200" rtl="0" fontAlgn="base">
              <a:spcBef>
                <a:spcPct val="0"/>
              </a:spcBef>
              <a:spcAft>
                <a:spcPct val="0"/>
              </a:spcAft>
              <a:defRPr sz="12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B1C6FFC-D040-034F-8B69-20295064E64D}" type="slidenum">
              <a:rPr lang="fr-FR" sz="1403" smtClean="0"/>
              <a:pPr/>
              <a:t>‹#›</a:t>
            </a:fld>
            <a:endParaRPr lang="fr-FR" sz="1403" dirty="0"/>
          </a:p>
        </p:txBody>
      </p:sp>
      <p:sp>
        <p:nvSpPr>
          <p:cNvPr id="18" name="Zástupný symbol pro zápatí 4"/>
          <p:cNvSpPr>
            <a:spLocks noGrp="1"/>
          </p:cNvSpPr>
          <p:nvPr>
            <p:ph type="ftr" sz="quarter" idx="3"/>
          </p:nvPr>
        </p:nvSpPr>
        <p:spPr>
          <a:xfrm>
            <a:off x="4323788" y="7538400"/>
            <a:ext cx="5760000" cy="180000"/>
          </a:xfrm>
          <a:prstGeom prst="rect">
            <a:avLst/>
          </a:prstGeom>
        </p:spPr>
        <p:txBody>
          <a:bodyPr vert="horz" lIns="0" tIns="0" rIns="0" bIns="0" rtlCol="0" anchor="b" anchorCtr="0"/>
          <a:lstStyle>
            <a:lvl1pPr algn="r">
              <a:defRPr sz="700" b="0" cap="all"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r>
              <a:rPr lang="pt-BR" smtClean="0"/>
              <a:t>Írán – aktuální situace, 29.6.2018</a:t>
            </a:r>
            <a:endParaRPr lang="cs-CZ" dirty="0"/>
          </a:p>
        </p:txBody>
      </p:sp>
      <p:pic>
        <p:nvPicPr>
          <p:cNvPr id="13" name="Obrázek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32000" y="360000"/>
            <a:ext cx="720000" cy="900000"/>
          </a:xfrm>
          <a:prstGeom prst="rect">
            <a:avLst/>
          </a:prstGeom>
        </p:spPr>
      </p:pic>
      <p:pic>
        <p:nvPicPr>
          <p:cNvPr id="7" name="Obráze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50000" y="360000"/>
            <a:ext cx="36576" cy="899160"/>
          </a:xfrm>
          <a:prstGeom prst="rect">
            <a:avLst/>
          </a:prstGeom>
        </p:spPr>
      </p:pic>
      <p:pic>
        <p:nvPicPr>
          <p:cNvPr id="14" name="Obrázek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224000" y="360000"/>
            <a:ext cx="36576" cy="899160"/>
          </a:xfrm>
          <a:prstGeom prst="rect">
            <a:avLst/>
          </a:prstGeom>
        </p:spPr>
      </p:pic>
      <p:sp>
        <p:nvSpPr>
          <p:cNvPr id="19" name="Zástupný symbol pro zápatí 4"/>
          <p:cNvSpPr txBox="1">
            <a:spLocks/>
          </p:cNvSpPr>
          <p:nvPr userDrawn="1"/>
        </p:nvSpPr>
        <p:spPr>
          <a:xfrm>
            <a:off x="10083788" y="7538400"/>
            <a:ext cx="252000" cy="180000"/>
          </a:xfrm>
          <a:prstGeom prst="rect">
            <a:avLst/>
          </a:prstGeom>
        </p:spPr>
        <p:txBody>
          <a:bodyPr vert="horz" lIns="0" tIns="0" rIns="0" bIns="0" rtlCol="0" anchor="b" anchorCtr="0"/>
          <a:lstStyle>
            <a:defPPr>
              <a:defRPr lang="en-US"/>
            </a:defPPr>
            <a:lvl1pPr algn="r" defTabSz="535884" rtl="0" fontAlgn="base">
              <a:spcBef>
                <a:spcPct val="0"/>
              </a:spcBef>
              <a:spcAft>
                <a:spcPct val="0"/>
              </a:spcAft>
              <a:defRPr sz="700" b="0" kern="1200" cap="all"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535884" algn="l" defTabSz="535884" rtl="0" fontAlgn="base">
              <a:spcBef>
                <a:spcPct val="0"/>
              </a:spcBef>
              <a:spcAft>
                <a:spcPct val="0"/>
              </a:spcAft>
              <a:defRPr kern="1200">
                <a:solidFill>
                  <a:schemeClr val="tx1"/>
                </a:solidFill>
                <a:latin typeface="Arial" charset="0"/>
                <a:ea typeface="+mn-ea"/>
                <a:cs typeface="Arial" charset="0"/>
              </a:defRPr>
            </a:lvl2pPr>
            <a:lvl3pPr marL="1071768" algn="l" defTabSz="535884" rtl="0" fontAlgn="base">
              <a:spcBef>
                <a:spcPct val="0"/>
              </a:spcBef>
              <a:spcAft>
                <a:spcPct val="0"/>
              </a:spcAft>
              <a:defRPr kern="1200">
                <a:solidFill>
                  <a:schemeClr val="tx1"/>
                </a:solidFill>
                <a:latin typeface="Arial" charset="0"/>
                <a:ea typeface="+mn-ea"/>
                <a:cs typeface="Arial" charset="0"/>
              </a:defRPr>
            </a:lvl3pPr>
            <a:lvl4pPr marL="1607652" algn="l" defTabSz="535884" rtl="0" fontAlgn="base">
              <a:spcBef>
                <a:spcPct val="0"/>
              </a:spcBef>
              <a:spcAft>
                <a:spcPct val="0"/>
              </a:spcAft>
              <a:defRPr kern="1200">
                <a:solidFill>
                  <a:schemeClr val="tx1"/>
                </a:solidFill>
                <a:latin typeface="Arial" charset="0"/>
                <a:ea typeface="+mn-ea"/>
                <a:cs typeface="Arial" charset="0"/>
              </a:defRPr>
            </a:lvl4pPr>
            <a:lvl5pPr marL="2143536" algn="l" defTabSz="535884" rtl="0" fontAlgn="base">
              <a:spcBef>
                <a:spcPct val="0"/>
              </a:spcBef>
              <a:spcAft>
                <a:spcPct val="0"/>
              </a:spcAft>
              <a:defRPr kern="1200">
                <a:solidFill>
                  <a:schemeClr val="tx1"/>
                </a:solidFill>
                <a:latin typeface="Arial" charset="0"/>
                <a:ea typeface="+mn-ea"/>
                <a:cs typeface="Arial" charset="0"/>
              </a:defRPr>
            </a:lvl5pPr>
            <a:lvl6pPr marL="2679421" algn="l" defTabSz="1071768" rtl="0" eaLnBrk="1" latinLnBrk="0" hangingPunct="1">
              <a:defRPr kern="1200">
                <a:solidFill>
                  <a:schemeClr val="tx1"/>
                </a:solidFill>
                <a:latin typeface="Arial" charset="0"/>
                <a:ea typeface="+mn-ea"/>
                <a:cs typeface="Arial" charset="0"/>
              </a:defRPr>
            </a:lvl6pPr>
            <a:lvl7pPr marL="3215305" algn="l" defTabSz="1071768" rtl="0" eaLnBrk="1" latinLnBrk="0" hangingPunct="1">
              <a:defRPr kern="1200">
                <a:solidFill>
                  <a:schemeClr val="tx1"/>
                </a:solidFill>
                <a:latin typeface="Arial" charset="0"/>
                <a:ea typeface="+mn-ea"/>
                <a:cs typeface="Arial" charset="0"/>
              </a:defRPr>
            </a:lvl7pPr>
            <a:lvl8pPr marL="3751189" algn="l" defTabSz="1071768" rtl="0" eaLnBrk="1" latinLnBrk="0" hangingPunct="1">
              <a:defRPr kern="1200">
                <a:solidFill>
                  <a:schemeClr val="tx1"/>
                </a:solidFill>
                <a:latin typeface="Arial" charset="0"/>
                <a:ea typeface="+mn-ea"/>
                <a:cs typeface="Arial" charset="0"/>
              </a:defRPr>
            </a:lvl8pPr>
            <a:lvl9pPr marL="4287073" algn="l" defTabSz="1071768" rtl="0" eaLnBrk="1" latinLnBrk="0" hangingPunct="1">
              <a:defRPr kern="1200">
                <a:solidFill>
                  <a:schemeClr val="tx1"/>
                </a:solidFill>
                <a:latin typeface="Arial" charset="0"/>
                <a:ea typeface="+mn-ea"/>
                <a:cs typeface="Arial" charset="0"/>
              </a:defRPr>
            </a:lvl9pPr>
          </a:lstStyle>
          <a:p>
            <a:pPr algn="l"/>
            <a:r>
              <a:rPr lang="cs-CZ" dirty="0" smtClean="0"/>
              <a:t> </a:t>
            </a:r>
            <a:r>
              <a:rPr lang="en-US" dirty="0" smtClean="0"/>
              <a:t>| </a:t>
            </a:r>
            <a:fld id="{2424A685-3999-4799-8F83-85BB25330F29}" type="slidenum">
              <a:rPr lang="cs-CZ" smtClean="0"/>
              <a:pPr algn="l"/>
              <a:t>‹#›</a:t>
            </a:fld>
            <a:endParaRPr lang="cs-CZ" dirty="0"/>
          </a:p>
        </p:txBody>
      </p:sp>
    </p:spTree>
    <p:extLst>
      <p:ext uri="{BB962C8B-B14F-4D97-AF65-F5344CB8AC3E}">
        <p14:creationId xmlns:p14="http://schemas.microsoft.com/office/powerpoint/2010/main" val="2697739187"/>
      </p:ext>
    </p:extLst>
  </p:cSld>
  <p:clrMap bg1="lt1" tx1="dk1" bg2="lt2" tx2="dk2" accent1="accent1" accent2="accent2" accent3="accent3" accent4="accent4" accent5="accent5" accent6="accent6" hlink="hlink" folHlink="folHlink"/>
  <p:sldLayoutIdLst>
    <p:sldLayoutId id="2147485302" r:id="rId1"/>
    <p:sldLayoutId id="2147485321" r:id="rId2"/>
    <p:sldLayoutId id="2147485314" r:id="rId3"/>
    <p:sldLayoutId id="2147485306" r:id="rId4"/>
    <p:sldLayoutId id="2147485317" r:id="rId5"/>
    <p:sldLayoutId id="2147485319" r:id="rId6"/>
    <p:sldLayoutId id="2147485320" r:id="rId7"/>
    <p:sldLayoutId id="2147485318" r:id="rId8"/>
  </p:sldLayoutIdLst>
  <p:timing>
    <p:tnLst>
      <p:par>
        <p:cTn id="1" dur="indefinite" restart="never" nodeType="tmRoot"/>
      </p:par>
    </p:tnLst>
  </p:timing>
  <p:hf sldNum="0" hdr="0" dt="0"/>
  <p:txStyles>
    <p:titleStyle>
      <a:lvl1pPr algn="l" defTabSz="1069208" rtl="0" eaLnBrk="1" latinLnBrk="0" hangingPunct="1">
        <a:lnSpc>
          <a:spcPts val="2000"/>
        </a:lnSpc>
        <a:spcBef>
          <a:spcPct val="0"/>
        </a:spcBef>
        <a:buNone/>
        <a:defRPr sz="1500" b="0" kern="1200" cap="none" baseline="0">
          <a:solidFill>
            <a:schemeClr val="tx1"/>
          </a:solidFill>
          <a:latin typeface="+mj-lt"/>
          <a:ea typeface="Open Sans Light" panose="020B0306030504020204" pitchFamily="34" charset="0"/>
          <a:cs typeface="Open Sans Light" panose="020B0306030504020204" pitchFamily="34" charset="0"/>
        </a:defRPr>
      </a:lvl1pPr>
    </p:titleStyle>
    <p:bodyStyle>
      <a:lvl1pPr marL="324000" indent="-324000" algn="l" defTabSz="1069208" rtl="0" eaLnBrk="1" latinLnBrk="0" hangingPunct="1">
        <a:lnSpc>
          <a:spcPts val="2600"/>
        </a:lnSpc>
        <a:spcBef>
          <a:spcPts val="0"/>
        </a:spcBef>
        <a:spcAft>
          <a:spcPts val="200"/>
        </a:spcAft>
        <a:buClr>
          <a:srgbClr val="970000"/>
        </a:buClr>
        <a:buSzPct val="100000"/>
        <a:buFontTx/>
        <a:buBlip>
          <a:blip r:embed="rId13"/>
        </a:buBlip>
        <a:defRPr sz="2400" kern="1200">
          <a:solidFill>
            <a:srgbClr val="D52B1E"/>
          </a:solidFill>
          <a:latin typeface="+mn-lt"/>
          <a:ea typeface="Open Sans Light" panose="020B0306030504020204" pitchFamily="34" charset="0"/>
          <a:cs typeface="Open Sans Light" panose="020B0306030504020204" pitchFamily="34" charset="0"/>
        </a:defRPr>
      </a:lvl1pPr>
      <a:lvl2pPr marL="648000" indent="-324000" algn="l" defTabSz="1069208" rtl="0" eaLnBrk="1" latinLnBrk="0" hangingPunct="1">
        <a:lnSpc>
          <a:spcPts val="2000"/>
        </a:lnSpc>
        <a:spcBef>
          <a:spcPts val="200"/>
        </a:spcBef>
        <a:buFontTx/>
        <a:buBlip>
          <a:blip r:embed="rId13"/>
        </a:buBlip>
        <a:defRPr sz="1800" kern="1200">
          <a:solidFill>
            <a:schemeClr val="tx1"/>
          </a:solidFill>
          <a:latin typeface="+mn-lt"/>
          <a:ea typeface="Open Sans Light" panose="020B0306030504020204" pitchFamily="34" charset="0"/>
          <a:cs typeface="Open Sans Light" panose="020B0306030504020204" pitchFamily="34" charset="0"/>
        </a:defRPr>
      </a:lvl2pPr>
      <a:lvl3pPr marL="972000" indent="-324000" algn="l" defTabSz="1069208" rtl="0" eaLnBrk="1" latinLnBrk="0" hangingPunct="1">
        <a:lnSpc>
          <a:spcPts val="2000"/>
        </a:lnSpc>
        <a:spcBef>
          <a:spcPts val="200"/>
        </a:spcBef>
        <a:buFontTx/>
        <a:buBlip>
          <a:blip r:embed="rId13"/>
        </a:buBlip>
        <a:defRPr sz="1800" kern="1200">
          <a:solidFill>
            <a:schemeClr val="tx1"/>
          </a:solidFill>
          <a:latin typeface="+mn-lt"/>
          <a:ea typeface="Open Sans Light" panose="020B0306030504020204" pitchFamily="34" charset="0"/>
          <a:cs typeface="Open Sans Light" panose="020B0306030504020204" pitchFamily="34" charset="0"/>
        </a:defRPr>
      </a:lvl3pPr>
      <a:lvl4pPr marL="1296000" indent="-324000" algn="l" defTabSz="1069208" rtl="0" eaLnBrk="1" latinLnBrk="0" hangingPunct="1">
        <a:lnSpc>
          <a:spcPts val="2000"/>
        </a:lnSpc>
        <a:spcBef>
          <a:spcPts val="200"/>
        </a:spcBef>
        <a:buFontTx/>
        <a:buBlip>
          <a:blip r:embed="rId13"/>
        </a:buBlip>
        <a:defRPr sz="1800" kern="1200">
          <a:solidFill>
            <a:schemeClr val="tx1"/>
          </a:solidFill>
          <a:latin typeface="+mn-lt"/>
          <a:ea typeface="Open Sans Light" panose="020B0306030504020204" pitchFamily="34" charset="0"/>
          <a:cs typeface="Open Sans Light" panose="020B0306030504020204" pitchFamily="34" charset="0"/>
        </a:defRPr>
      </a:lvl4pPr>
      <a:lvl5pPr marL="1052370" indent="-210474" algn="l" defTabSz="1069208" rtl="0" eaLnBrk="1" latinLnBrk="0" hangingPunct="1">
        <a:lnSpc>
          <a:spcPct val="90000"/>
        </a:lnSpc>
        <a:spcBef>
          <a:spcPts val="585"/>
        </a:spcBef>
        <a:buFont typeface="Open Sans Light" panose="020B0306030504020204" pitchFamily="34" charset="0"/>
        <a:buChar char="–"/>
        <a:defRPr sz="1169" kern="1200">
          <a:solidFill>
            <a:schemeClr val="tx1"/>
          </a:solidFill>
          <a:latin typeface="Azo Sans" panose="020B0603030303020204" pitchFamily="34" charset="-18"/>
          <a:ea typeface="Open Sans Light" panose="020B0306030504020204" pitchFamily="34" charset="0"/>
          <a:cs typeface="Open Sans Light" panose="020B0306030504020204" pitchFamily="34" charset="0"/>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cs-CZ"/>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Line">
            <a:extLst>
              <a:ext uri="{FF2B5EF4-FFF2-40B4-BE49-F238E27FC236}">
                <a16:creationId xmlns:a16="http://schemas.microsoft.com/office/drawing/2014/main" id="{2B15FC69-BC38-48D5-97C7-5A750A2542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777" y="1180130"/>
            <a:ext cx="9667724" cy="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Zástupný symbol pro text 2">
            <a:extLst>
              <a:ext uri="{FF2B5EF4-FFF2-40B4-BE49-F238E27FC236}">
                <a16:creationId xmlns:a16="http://schemas.microsoft.com/office/drawing/2014/main" id="{331958A6-5584-41FE-840C-C2E435DEF450}"/>
              </a:ext>
            </a:extLst>
          </p:cNvPr>
          <p:cNvSpPr>
            <a:spLocks noGrp="1"/>
          </p:cNvSpPr>
          <p:nvPr>
            <p:ph type="body" idx="1"/>
          </p:nvPr>
        </p:nvSpPr>
        <p:spPr bwMode="auto">
          <a:xfrm>
            <a:off x="765289" y="1420558"/>
            <a:ext cx="9405747" cy="56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373" tIns="29187" rIns="58373" bIns="29187" numCol="1" anchor="t" anchorCtr="0" compatLnSpc="1">
            <a:prstTxWarp prst="textNoShape">
              <a:avLst/>
            </a:prstTxWarp>
          </a:bodyPr>
          <a:lstStyle/>
          <a:p>
            <a:pPr lvl="0"/>
            <a:r>
              <a:rPr lang="cs-CZ" altLang="cs-CZ"/>
              <a:t>Druhá úroveň</a:t>
            </a:r>
          </a:p>
          <a:p>
            <a:pPr lvl="1"/>
            <a:r>
              <a:rPr lang="cs-CZ" altLang="cs-CZ"/>
              <a:t>Druhá úroveň</a:t>
            </a:r>
          </a:p>
          <a:p>
            <a:pPr lvl="2"/>
            <a:r>
              <a:rPr lang="cs-CZ" altLang="cs-CZ"/>
              <a:t>Třetí úroveň</a:t>
            </a:r>
            <a:endParaRPr lang="en-US" altLang="cs-CZ"/>
          </a:p>
          <a:p>
            <a:pPr lvl="3"/>
            <a:r>
              <a:rPr lang="cs-CZ" altLang="cs-CZ"/>
              <a:t>Třetí úroveň</a:t>
            </a:r>
            <a:endParaRPr lang="en-US" altLang="cs-CZ"/>
          </a:p>
          <a:p>
            <a:pPr lvl="4"/>
            <a:r>
              <a:rPr lang="en-US" altLang="cs-CZ"/>
              <a:t>Test</a:t>
            </a:r>
            <a:endParaRPr lang="cs-CZ" altLang="cs-CZ"/>
          </a:p>
        </p:txBody>
      </p:sp>
      <p:sp>
        <p:nvSpPr>
          <p:cNvPr id="2054" name="Text Box 12">
            <a:extLst>
              <a:ext uri="{FF2B5EF4-FFF2-40B4-BE49-F238E27FC236}">
                <a16:creationId xmlns:a16="http://schemas.microsoft.com/office/drawing/2014/main" id="{AABA938C-73C4-4A77-852B-6563C7164314}"/>
              </a:ext>
            </a:extLst>
          </p:cNvPr>
          <p:cNvSpPr txBox="1">
            <a:spLocks noChangeArrowheads="1"/>
          </p:cNvSpPr>
          <p:nvPr/>
        </p:nvSpPr>
        <p:spPr bwMode="auto">
          <a:xfrm>
            <a:off x="1313058" y="1881096"/>
            <a:ext cx="2303804" cy="335951"/>
          </a:xfrm>
          <a:prstGeom prst="rect">
            <a:avLst/>
          </a:prstGeom>
          <a:noFill/>
          <a:ln>
            <a:noFill/>
          </a:ln>
          <a:effectLst/>
        </p:spPr>
        <p:txBody>
          <a:bodyPr lIns="58382" tIns="29191" rIns="58382" bIns="2919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6pPr>
            <a:lvl7pPr marL="29718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7pPr>
            <a:lvl8pPr marL="34290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8pPr>
            <a:lvl9pPr marL="38862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9pPr>
          </a:lstStyle>
          <a:p>
            <a:pPr defTabSz="581012" eaLnBrk="1" hangingPunct="1">
              <a:spcBef>
                <a:spcPct val="50000"/>
              </a:spcBef>
              <a:buSzPct val="50000"/>
              <a:buFont typeface="Arial" charset="0"/>
              <a:buChar char="•"/>
              <a:defRPr/>
            </a:pPr>
            <a:endParaRPr lang="cs-CZ"/>
          </a:p>
        </p:txBody>
      </p:sp>
      <p:sp>
        <p:nvSpPr>
          <p:cNvPr id="1029" name="Zástupný symbol pro nadpis 1">
            <a:extLst>
              <a:ext uri="{FF2B5EF4-FFF2-40B4-BE49-F238E27FC236}">
                <a16:creationId xmlns:a16="http://schemas.microsoft.com/office/drawing/2014/main" id="{E041D079-58EC-4FDE-9DA5-0EA785DA0E05}"/>
              </a:ext>
            </a:extLst>
          </p:cNvPr>
          <p:cNvSpPr>
            <a:spLocks noGrp="1"/>
          </p:cNvSpPr>
          <p:nvPr>
            <p:ph type="title"/>
          </p:nvPr>
        </p:nvSpPr>
        <p:spPr bwMode="auto">
          <a:xfrm>
            <a:off x="520778" y="193020"/>
            <a:ext cx="7778318" cy="8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373" tIns="29187" rIns="58373" bIns="29187" numCol="1" anchor="ctr" anchorCtr="0" compatLnSpc="1">
            <a:prstTxWarp prst="textNoShape">
              <a:avLst/>
            </a:prstTxWarp>
          </a:bodyPr>
          <a:lstStyle/>
          <a:p>
            <a:pPr lvl="0"/>
            <a:endParaRPr lang="cs-CZ" altLang="cs-CZ"/>
          </a:p>
        </p:txBody>
      </p:sp>
      <p:pic>
        <p:nvPicPr>
          <p:cNvPr id="1030" name="Obrázek 7" descr="logo_skupina_UJV_EN_cmyk.jpg">
            <a:extLst>
              <a:ext uri="{FF2B5EF4-FFF2-40B4-BE49-F238E27FC236}">
                <a16:creationId xmlns:a16="http://schemas.microsoft.com/office/drawing/2014/main" id="{4E312882-876A-450D-8990-B1DD0C7C953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26060" y="7334749"/>
            <a:ext cx="1981494" cy="41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Obrázek 8" descr="UJV_EN_logo_A_cmyk_GRAF.jpg">
            <a:extLst>
              <a:ext uri="{FF2B5EF4-FFF2-40B4-BE49-F238E27FC236}">
                <a16:creationId xmlns:a16="http://schemas.microsoft.com/office/drawing/2014/main" id="{2D53FA56-AA1C-4AAC-963B-F32836ED4681}"/>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97562" y="193020"/>
            <a:ext cx="1716343" cy="84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44581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9" r:id="rId6"/>
    <p:sldLayoutId id="2147485330" r:id="rId7"/>
    <p:sldLayoutId id="2147485331" r:id="rId8"/>
    <p:sldLayoutId id="2147485332" r:id="rId9"/>
    <p:sldLayoutId id="2147485333" r:id="rId10"/>
  </p:sldLayoutIdLst>
  <p:hf hdr="0" ftr="0" dt="0"/>
  <p:txStyles>
    <p:titleStyle>
      <a:lvl1pPr algn="l" defTabSz="579496" rtl="0" eaLnBrk="0" fontAlgn="base" hangingPunct="0">
        <a:spcBef>
          <a:spcPct val="0"/>
        </a:spcBef>
        <a:spcAft>
          <a:spcPct val="0"/>
        </a:spcAft>
        <a:defRPr sz="3200" b="1">
          <a:solidFill>
            <a:schemeClr val="tx2"/>
          </a:solidFill>
          <a:latin typeface="+mj-lt"/>
          <a:ea typeface="+mj-ea"/>
          <a:cs typeface="+mj-cs"/>
        </a:defRPr>
      </a:lvl1pPr>
      <a:lvl2pPr algn="l" defTabSz="579496" rtl="0" eaLnBrk="0" fontAlgn="base" hangingPunct="0">
        <a:spcBef>
          <a:spcPct val="0"/>
        </a:spcBef>
        <a:spcAft>
          <a:spcPct val="0"/>
        </a:spcAft>
        <a:defRPr sz="3200" b="1">
          <a:solidFill>
            <a:schemeClr val="tx2"/>
          </a:solidFill>
          <a:latin typeface="Arial" charset="0"/>
          <a:cs typeface="Arial" charset="0"/>
        </a:defRPr>
      </a:lvl2pPr>
      <a:lvl3pPr algn="l" defTabSz="579496" rtl="0" eaLnBrk="0" fontAlgn="base" hangingPunct="0">
        <a:spcBef>
          <a:spcPct val="0"/>
        </a:spcBef>
        <a:spcAft>
          <a:spcPct val="0"/>
        </a:spcAft>
        <a:defRPr sz="3200" b="1">
          <a:solidFill>
            <a:schemeClr val="tx2"/>
          </a:solidFill>
          <a:latin typeface="Arial" charset="0"/>
          <a:cs typeface="Arial" charset="0"/>
        </a:defRPr>
      </a:lvl3pPr>
      <a:lvl4pPr algn="l" defTabSz="579496" rtl="0" eaLnBrk="0" fontAlgn="base" hangingPunct="0">
        <a:spcBef>
          <a:spcPct val="0"/>
        </a:spcBef>
        <a:spcAft>
          <a:spcPct val="0"/>
        </a:spcAft>
        <a:defRPr sz="3200" b="1">
          <a:solidFill>
            <a:schemeClr val="tx2"/>
          </a:solidFill>
          <a:latin typeface="Arial" charset="0"/>
          <a:cs typeface="Arial" charset="0"/>
        </a:defRPr>
      </a:lvl4pPr>
      <a:lvl5pPr algn="l" defTabSz="579496" rtl="0" eaLnBrk="0" fontAlgn="base" hangingPunct="0">
        <a:spcBef>
          <a:spcPct val="0"/>
        </a:spcBef>
        <a:spcAft>
          <a:spcPct val="0"/>
        </a:spcAft>
        <a:defRPr sz="3200" b="1">
          <a:solidFill>
            <a:schemeClr val="tx2"/>
          </a:solidFill>
          <a:latin typeface="Arial" charset="0"/>
          <a:cs typeface="Arial" charset="0"/>
        </a:defRPr>
      </a:lvl5pPr>
      <a:lvl6pPr marL="457189" algn="l" defTabSz="581012" rtl="0" eaLnBrk="1" fontAlgn="base" hangingPunct="1">
        <a:spcBef>
          <a:spcPct val="0"/>
        </a:spcBef>
        <a:spcAft>
          <a:spcPct val="0"/>
        </a:spcAft>
        <a:defRPr sz="2900" b="1">
          <a:solidFill>
            <a:schemeClr val="tx2"/>
          </a:solidFill>
          <a:latin typeface="Arial" charset="0"/>
          <a:cs typeface="Arial" charset="0"/>
        </a:defRPr>
      </a:lvl6pPr>
      <a:lvl7pPr marL="914377" algn="l" defTabSz="581012" rtl="0" eaLnBrk="1" fontAlgn="base" hangingPunct="1">
        <a:spcBef>
          <a:spcPct val="0"/>
        </a:spcBef>
        <a:spcAft>
          <a:spcPct val="0"/>
        </a:spcAft>
        <a:defRPr sz="2900" b="1">
          <a:solidFill>
            <a:schemeClr val="tx2"/>
          </a:solidFill>
          <a:latin typeface="Arial" charset="0"/>
          <a:cs typeface="Arial" charset="0"/>
        </a:defRPr>
      </a:lvl7pPr>
      <a:lvl8pPr marL="1371568" algn="l" defTabSz="581012" rtl="0" eaLnBrk="1" fontAlgn="base" hangingPunct="1">
        <a:spcBef>
          <a:spcPct val="0"/>
        </a:spcBef>
        <a:spcAft>
          <a:spcPct val="0"/>
        </a:spcAft>
        <a:defRPr sz="2900" b="1">
          <a:solidFill>
            <a:schemeClr val="tx2"/>
          </a:solidFill>
          <a:latin typeface="Arial" charset="0"/>
          <a:cs typeface="Arial" charset="0"/>
        </a:defRPr>
      </a:lvl8pPr>
      <a:lvl9pPr marL="1828757" algn="l" defTabSz="581012" rtl="0" eaLnBrk="1" fontAlgn="base" hangingPunct="1">
        <a:spcBef>
          <a:spcPct val="0"/>
        </a:spcBef>
        <a:spcAft>
          <a:spcPct val="0"/>
        </a:spcAft>
        <a:defRPr sz="2900" b="1">
          <a:solidFill>
            <a:schemeClr val="tx2"/>
          </a:solidFill>
          <a:latin typeface="Arial" charset="0"/>
          <a:cs typeface="Arial" charset="0"/>
        </a:defRPr>
      </a:lvl9pPr>
    </p:titleStyle>
    <p:bodyStyle>
      <a:lvl1pPr marL="214334" indent="-214334" algn="l" defTabSz="579496" rtl="0" eaLnBrk="0" fontAlgn="base" hangingPunct="0">
        <a:spcBef>
          <a:spcPct val="20000"/>
        </a:spcBef>
        <a:spcAft>
          <a:spcPct val="0"/>
        </a:spcAft>
        <a:buSzPct val="50000"/>
        <a:buFont typeface="Arial" panose="020B0604020202020204" pitchFamily="34" charset="0"/>
        <a:buBlip>
          <a:blip r:embed="rId15"/>
        </a:buBlip>
        <a:defRPr sz="2400" b="1">
          <a:solidFill>
            <a:schemeClr val="tx2"/>
          </a:solidFill>
          <a:latin typeface="+mn-lt"/>
          <a:ea typeface="+mn-ea"/>
          <a:cs typeface="+mn-cs"/>
        </a:defRPr>
      </a:lvl1pPr>
      <a:lvl2pPr marL="469947" indent="-177818" algn="l" defTabSz="579496" rtl="0" eaLnBrk="0" fontAlgn="base" hangingPunct="0">
        <a:spcBef>
          <a:spcPct val="20000"/>
        </a:spcBef>
        <a:spcAft>
          <a:spcPct val="0"/>
        </a:spcAft>
        <a:buClr>
          <a:schemeClr val="bg2"/>
        </a:buClr>
        <a:buSzPct val="50000"/>
        <a:buFont typeface="Wingdings" panose="05000000000000000000" pitchFamily="2" charset="2"/>
        <a:buBlip>
          <a:blip r:embed="rId16"/>
        </a:buBlip>
        <a:defRPr>
          <a:solidFill>
            <a:schemeClr val="tx1"/>
          </a:solidFill>
          <a:latin typeface="+mn-lt"/>
          <a:cs typeface="+mn-cs"/>
        </a:defRPr>
      </a:lvl2pPr>
      <a:lvl3pPr marL="725561" indent="-141302" algn="l" defTabSz="579496" rtl="0" eaLnBrk="0" fontAlgn="base" hangingPunct="0">
        <a:spcBef>
          <a:spcPct val="20000"/>
        </a:spcBef>
        <a:spcAft>
          <a:spcPct val="0"/>
        </a:spcAft>
        <a:buClr>
          <a:srgbClr val="42BAD2"/>
        </a:buClr>
        <a:buSzPct val="50000"/>
        <a:buFont typeface="Wingdings" panose="05000000000000000000" pitchFamily="2" charset="2"/>
        <a:buBlip>
          <a:blip r:embed="rId17"/>
        </a:buBlip>
        <a:defRPr>
          <a:solidFill>
            <a:schemeClr val="tx1"/>
          </a:solidFill>
          <a:latin typeface="+mn-lt"/>
          <a:cs typeface="+mn-cs"/>
        </a:defRPr>
      </a:lvl3pPr>
      <a:lvl4pPr marL="1017690" indent="-141302" algn="l" defTabSz="579496" rtl="0" eaLnBrk="0" fontAlgn="base" hangingPunct="0">
        <a:spcBef>
          <a:spcPct val="20000"/>
        </a:spcBef>
        <a:spcAft>
          <a:spcPct val="0"/>
        </a:spcAft>
        <a:buClr>
          <a:srgbClr val="CCD3E9"/>
        </a:buClr>
        <a:buSzPct val="50000"/>
        <a:buFont typeface="Wingdings" panose="05000000000000000000" pitchFamily="2" charset="2"/>
        <a:buBlip>
          <a:blip r:embed="rId18"/>
        </a:buBlip>
        <a:defRPr>
          <a:solidFill>
            <a:schemeClr val="tx1"/>
          </a:solidFill>
          <a:latin typeface="+mn-lt"/>
          <a:cs typeface="+mn-cs"/>
        </a:defRPr>
      </a:lvl4pPr>
      <a:lvl5pPr marL="1309819" indent="-141302" algn="l" defTabSz="579496" rtl="0" eaLnBrk="0" fontAlgn="base" hangingPunct="0">
        <a:spcBef>
          <a:spcPct val="20000"/>
        </a:spcBef>
        <a:spcAft>
          <a:spcPct val="0"/>
        </a:spcAft>
        <a:buClr>
          <a:srgbClr val="E9F5F8"/>
        </a:buClr>
        <a:buSzPct val="50000"/>
        <a:buFont typeface="Wingdings" panose="05000000000000000000" pitchFamily="2" charset="2"/>
        <a:buBlip>
          <a:blip r:embed="rId19"/>
        </a:buBlip>
        <a:defRPr>
          <a:solidFill>
            <a:schemeClr val="tx1"/>
          </a:solidFill>
          <a:latin typeface="+mn-lt"/>
          <a:cs typeface="+mn-cs"/>
        </a:defRPr>
      </a:lvl5pPr>
      <a:lvl6pPr marL="1768433" indent="-142872" algn="l" defTabSz="581012" rtl="0" eaLnBrk="1" fontAlgn="base" hangingPunct="1">
        <a:spcBef>
          <a:spcPct val="20000"/>
        </a:spcBef>
        <a:spcAft>
          <a:spcPct val="0"/>
        </a:spcAft>
        <a:buClr>
          <a:srgbClr val="E9F5F8"/>
        </a:buClr>
        <a:buSzPct val="50000"/>
        <a:buFont typeface="Wingdings" pitchFamily="2" charset="2"/>
        <a:buBlip>
          <a:blip r:embed="rId19"/>
        </a:buBlip>
        <a:defRPr>
          <a:solidFill>
            <a:schemeClr val="tx1"/>
          </a:solidFill>
          <a:latin typeface="+mn-lt"/>
          <a:cs typeface="+mn-cs"/>
        </a:defRPr>
      </a:lvl6pPr>
      <a:lvl7pPr marL="2225622" indent="-142872" algn="l" defTabSz="581012" rtl="0" eaLnBrk="1" fontAlgn="base" hangingPunct="1">
        <a:spcBef>
          <a:spcPct val="20000"/>
        </a:spcBef>
        <a:spcAft>
          <a:spcPct val="0"/>
        </a:spcAft>
        <a:buClr>
          <a:srgbClr val="E9F5F8"/>
        </a:buClr>
        <a:buSzPct val="50000"/>
        <a:buFont typeface="Wingdings" pitchFamily="2" charset="2"/>
        <a:buBlip>
          <a:blip r:embed="rId19"/>
        </a:buBlip>
        <a:defRPr>
          <a:solidFill>
            <a:schemeClr val="tx1"/>
          </a:solidFill>
          <a:latin typeface="+mn-lt"/>
          <a:cs typeface="+mn-cs"/>
        </a:defRPr>
      </a:lvl7pPr>
      <a:lvl8pPr marL="2682812" indent="-142872" algn="l" defTabSz="581012" rtl="0" eaLnBrk="1" fontAlgn="base" hangingPunct="1">
        <a:spcBef>
          <a:spcPct val="20000"/>
        </a:spcBef>
        <a:spcAft>
          <a:spcPct val="0"/>
        </a:spcAft>
        <a:buClr>
          <a:srgbClr val="E9F5F8"/>
        </a:buClr>
        <a:buSzPct val="50000"/>
        <a:buFont typeface="Wingdings" pitchFamily="2" charset="2"/>
        <a:buBlip>
          <a:blip r:embed="rId19"/>
        </a:buBlip>
        <a:defRPr>
          <a:solidFill>
            <a:schemeClr val="tx1"/>
          </a:solidFill>
          <a:latin typeface="+mn-lt"/>
          <a:cs typeface="+mn-cs"/>
        </a:defRPr>
      </a:lvl8pPr>
      <a:lvl9pPr marL="3140001" indent="-142872" algn="l" defTabSz="581012" rtl="0" eaLnBrk="1" fontAlgn="base" hangingPunct="1">
        <a:spcBef>
          <a:spcPct val="20000"/>
        </a:spcBef>
        <a:spcAft>
          <a:spcPct val="0"/>
        </a:spcAft>
        <a:buClr>
          <a:srgbClr val="E9F5F8"/>
        </a:buClr>
        <a:buSzPct val="50000"/>
        <a:buFont typeface="Wingdings" pitchFamily="2" charset="2"/>
        <a:buBlip>
          <a:blip r:embed="rId19"/>
        </a:buBlip>
        <a:defRPr>
          <a:solidFill>
            <a:schemeClr val="tx1"/>
          </a:solidFill>
          <a:latin typeface="+mn-lt"/>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8" algn="l" defTabSz="914377" rtl="0" eaLnBrk="1" latinLnBrk="0" hangingPunct="1">
        <a:defRPr sz="1800" kern="1200">
          <a:solidFill>
            <a:schemeClr val="tx1"/>
          </a:solidFill>
          <a:latin typeface="+mn-lt"/>
          <a:ea typeface="+mn-ea"/>
          <a:cs typeface="+mn-cs"/>
        </a:defRPr>
      </a:lvl4pPr>
      <a:lvl5pPr marL="1828757" algn="l" defTabSz="914377" rtl="0" eaLnBrk="1" latinLnBrk="0" hangingPunct="1">
        <a:defRPr sz="1800" kern="1200">
          <a:solidFill>
            <a:schemeClr val="tx1"/>
          </a:solidFill>
          <a:latin typeface="+mn-lt"/>
          <a:ea typeface="+mn-ea"/>
          <a:cs typeface="+mn-cs"/>
        </a:defRPr>
      </a:lvl5pPr>
      <a:lvl6pPr marL="2285946" algn="l" defTabSz="914377" rtl="0" eaLnBrk="1" latinLnBrk="0" hangingPunct="1">
        <a:defRPr sz="1800" kern="1200">
          <a:solidFill>
            <a:schemeClr val="tx1"/>
          </a:solidFill>
          <a:latin typeface="+mn-lt"/>
          <a:ea typeface="+mn-ea"/>
          <a:cs typeface="+mn-cs"/>
        </a:defRPr>
      </a:lvl6pPr>
      <a:lvl7pPr marL="2743134" algn="l" defTabSz="914377" rtl="0" eaLnBrk="1" latinLnBrk="0" hangingPunct="1">
        <a:defRPr sz="1800" kern="1200">
          <a:solidFill>
            <a:schemeClr val="tx1"/>
          </a:solidFill>
          <a:latin typeface="+mn-lt"/>
          <a:ea typeface="+mn-ea"/>
          <a:cs typeface="+mn-cs"/>
        </a:defRPr>
      </a:lvl7pPr>
      <a:lvl8pPr marL="3200325" algn="l" defTabSz="914377" rtl="0" eaLnBrk="1" latinLnBrk="0" hangingPunct="1">
        <a:defRPr sz="1800" kern="1200">
          <a:solidFill>
            <a:schemeClr val="tx1"/>
          </a:solidFill>
          <a:latin typeface="+mn-lt"/>
          <a:ea typeface="+mn-ea"/>
          <a:cs typeface="+mn-cs"/>
        </a:defRPr>
      </a:lvl8pPr>
      <a:lvl9pPr marL="3657514"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Line">
            <a:extLst>
              <a:ext uri="{FF2B5EF4-FFF2-40B4-BE49-F238E27FC236}">
                <a16:creationId xmlns:a16="http://schemas.microsoft.com/office/drawing/2014/main" id="{2B15FC69-BC38-48D5-97C7-5A750A2542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777" y="1180130"/>
            <a:ext cx="9667724" cy="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Zástupný symbol pro text 2">
            <a:extLst>
              <a:ext uri="{FF2B5EF4-FFF2-40B4-BE49-F238E27FC236}">
                <a16:creationId xmlns:a16="http://schemas.microsoft.com/office/drawing/2014/main" id="{331958A6-5584-41FE-840C-C2E435DEF450}"/>
              </a:ext>
            </a:extLst>
          </p:cNvPr>
          <p:cNvSpPr>
            <a:spLocks noGrp="1"/>
          </p:cNvSpPr>
          <p:nvPr>
            <p:ph type="body" idx="1"/>
          </p:nvPr>
        </p:nvSpPr>
        <p:spPr bwMode="auto">
          <a:xfrm>
            <a:off x="765289" y="1420558"/>
            <a:ext cx="9405747" cy="56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373" tIns="29187" rIns="58373" bIns="29187" numCol="1" anchor="t" anchorCtr="0" compatLnSpc="1">
            <a:prstTxWarp prst="textNoShape">
              <a:avLst/>
            </a:prstTxWarp>
          </a:bodyPr>
          <a:lstStyle/>
          <a:p>
            <a:pPr lvl="0"/>
            <a:r>
              <a:rPr lang="cs-CZ" altLang="cs-CZ"/>
              <a:t>Druhá úroveň</a:t>
            </a:r>
          </a:p>
          <a:p>
            <a:pPr lvl="1"/>
            <a:r>
              <a:rPr lang="cs-CZ" altLang="cs-CZ"/>
              <a:t>Druhá úroveň</a:t>
            </a:r>
          </a:p>
          <a:p>
            <a:pPr lvl="2"/>
            <a:r>
              <a:rPr lang="cs-CZ" altLang="cs-CZ"/>
              <a:t>Třetí úroveň</a:t>
            </a:r>
            <a:endParaRPr lang="en-US" altLang="cs-CZ"/>
          </a:p>
          <a:p>
            <a:pPr lvl="3"/>
            <a:r>
              <a:rPr lang="cs-CZ" altLang="cs-CZ"/>
              <a:t>Třetí úroveň</a:t>
            </a:r>
            <a:endParaRPr lang="en-US" altLang="cs-CZ"/>
          </a:p>
          <a:p>
            <a:pPr lvl="4"/>
            <a:r>
              <a:rPr lang="en-US" altLang="cs-CZ"/>
              <a:t>Test</a:t>
            </a:r>
            <a:endParaRPr lang="cs-CZ" altLang="cs-CZ"/>
          </a:p>
        </p:txBody>
      </p:sp>
      <p:sp>
        <p:nvSpPr>
          <p:cNvPr id="2054" name="Text Box 12">
            <a:extLst>
              <a:ext uri="{FF2B5EF4-FFF2-40B4-BE49-F238E27FC236}">
                <a16:creationId xmlns:a16="http://schemas.microsoft.com/office/drawing/2014/main" id="{AABA938C-73C4-4A77-852B-6563C7164314}"/>
              </a:ext>
            </a:extLst>
          </p:cNvPr>
          <p:cNvSpPr txBox="1">
            <a:spLocks noChangeArrowheads="1"/>
          </p:cNvSpPr>
          <p:nvPr/>
        </p:nvSpPr>
        <p:spPr bwMode="auto">
          <a:xfrm>
            <a:off x="1313058" y="1881096"/>
            <a:ext cx="2303804" cy="335951"/>
          </a:xfrm>
          <a:prstGeom prst="rect">
            <a:avLst/>
          </a:prstGeom>
          <a:noFill/>
          <a:ln>
            <a:noFill/>
          </a:ln>
          <a:effectLst/>
        </p:spPr>
        <p:txBody>
          <a:bodyPr lIns="58382" tIns="29191" rIns="58382" bIns="2919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6pPr>
            <a:lvl7pPr marL="29718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7pPr>
            <a:lvl8pPr marL="34290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8pPr>
            <a:lvl9pPr marL="3886200" indent="-228600" defTabSz="581025" eaLnBrk="0" fontAlgn="base" hangingPunct="0">
              <a:spcBef>
                <a:spcPct val="50000"/>
              </a:spcBef>
              <a:spcAft>
                <a:spcPct val="0"/>
              </a:spcAft>
              <a:buSzPct val="50000"/>
              <a:buFont typeface="Arial" charset="0"/>
              <a:buChar char="•"/>
              <a:defRPr>
                <a:solidFill>
                  <a:schemeClr val="tx1"/>
                </a:solidFill>
                <a:latin typeface="Arial" charset="0"/>
                <a:cs typeface="Arial" charset="0"/>
              </a:defRPr>
            </a:lvl9pPr>
          </a:lstStyle>
          <a:p>
            <a:pPr defTabSz="581012" eaLnBrk="1" hangingPunct="1">
              <a:spcBef>
                <a:spcPct val="50000"/>
              </a:spcBef>
              <a:buSzPct val="50000"/>
              <a:buFont typeface="Arial" charset="0"/>
              <a:buChar char="•"/>
              <a:defRPr/>
            </a:pPr>
            <a:endParaRPr lang="cs-CZ"/>
          </a:p>
        </p:txBody>
      </p:sp>
      <p:sp>
        <p:nvSpPr>
          <p:cNvPr id="1029" name="Zástupný symbol pro nadpis 1">
            <a:extLst>
              <a:ext uri="{FF2B5EF4-FFF2-40B4-BE49-F238E27FC236}">
                <a16:creationId xmlns:a16="http://schemas.microsoft.com/office/drawing/2014/main" id="{E041D079-58EC-4FDE-9DA5-0EA785DA0E05}"/>
              </a:ext>
            </a:extLst>
          </p:cNvPr>
          <p:cNvSpPr>
            <a:spLocks noGrp="1"/>
          </p:cNvSpPr>
          <p:nvPr>
            <p:ph type="title"/>
          </p:nvPr>
        </p:nvSpPr>
        <p:spPr bwMode="auto">
          <a:xfrm>
            <a:off x="520778" y="193020"/>
            <a:ext cx="7778318" cy="8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373" tIns="29187" rIns="58373" bIns="29187" numCol="1" anchor="ctr" anchorCtr="0" compatLnSpc="1">
            <a:prstTxWarp prst="textNoShape">
              <a:avLst/>
            </a:prstTxWarp>
          </a:bodyPr>
          <a:lstStyle/>
          <a:p>
            <a:pPr lvl="0"/>
            <a:endParaRPr lang="cs-CZ" altLang="cs-CZ"/>
          </a:p>
        </p:txBody>
      </p:sp>
      <p:pic>
        <p:nvPicPr>
          <p:cNvPr id="1030" name="Obrázek 7" descr="logo_skupina_UJV_EN_cmyk.jpg">
            <a:extLst>
              <a:ext uri="{FF2B5EF4-FFF2-40B4-BE49-F238E27FC236}">
                <a16:creationId xmlns:a16="http://schemas.microsoft.com/office/drawing/2014/main" id="{4E312882-876A-450D-8990-B1DD0C7C9538}"/>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6060" y="7334749"/>
            <a:ext cx="1981494" cy="41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Obrázek 8" descr="UJV_EN_logo_A_cmyk_GRAF.jpg">
            <a:extLst>
              <a:ext uri="{FF2B5EF4-FFF2-40B4-BE49-F238E27FC236}">
                <a16:creationId xmlns:a16="http://schemas.microsoft.com/office/drawing/2014/main" id="{2D53FA56-AA1C-4AAC-963B-F32836ED4681}"/>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97562" y="193020"/>
            <a:ext cx="1716343" cy="84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609838"/>
      </p:ext>
    </p:extLst>
  </p:cSld>
  <p:clrMap bg1="lt1" tx1="dk1" bg2="lt2" tx2="dk2" accent1="accent1" accent2="accent2" accent3="accent3" accent4="accent4" accent5="accent5" accent6="accent6" hlink="hlink" folHlink="folHlink"/>
  <p:sldLayoutIdLst>
    <p:sldLayoutId id="2147485335" r:id="rId1"/>
    <p:sldLayoutId id="2147485336" r:id="rId2"/>
    <p:sldLayoutId id="2147485337" r:id="rId3"/>
    <p:sldLayoutId id="2147485338" r:id="rId4"/>
    <p:sldLayoutId id="2147485339" r:id="rId5"/>
    <p:sldLayoutId id="2147485340" r:id="rId6"/>
    <p:sldLayoutId id="2147485341" r:id="rId7"/>
    <p:sldLayoutId id="2147485342" r:id="rId8"/>
    <p:sldLayoutId id="2147485343" r:id="rId9"/>
    <p:sldLayoutId id="2147485344" r:id="rId10"/>
    <p:sldLayoutId id="2147485345" r:id="rId11"/>
  </p:sldLayoutIdLst>
  <p:hf hdr="0" ftr="0" dt="0"/>
  <p:txStyles>
    <p:titleStyle>
      <a:lvl1pPr algn="l" defTabSz="579496" rtl="0" eaLnBrk="0" fontAlgn="base" hangingPunct="0">
        <a:spcBef>
          <a:spcPct val="0"/>
        </a:spcBef>
        <a:spcAft>
          <a:spcPct val="0"/>
        </a:spcAft>
        <a:defRPr sz="3200" b="1">
          <a:solidFill>
            <a:schemeClr val="tx2"/>
          </a:solidFill>
          <a:latin typeface="+mj-lt"/>
          <a:ea typeface="+mj-ea"/>
          <a:cs typeface="+mj-cs"/>
        </a:defRPr>
      </a:lvl1pPr>
      <a:lvl2pPr algn="l" defTabSz="579496" rtl="0" eaLnBrk="0" fontAlgn="base" hangingPunct="0">
        <a:spcBef>
          <a:spcPct val="0"/>
        </a:spcBef>
        <a:spcAft>
          <a:spcPct val="0"/>
        </a:spcAft>
        <a:defRPr sz="3200" b="1">
          <a:solidFill>
            <a:schemeClr val="tx2"/>
          </a:solidFill>
          <a:latin typeface="Arial" charset="0"/>
          <a:cs typeface="Arial" charset="0"/>
        </a:defRPr>
      </a:lvl2pPr>
      <a:lvl3pPr algn="l" defTabSz="579496" rtl="0" eaLnBrk="0" fontAlgn="base" hangingPunct="0">
        <a:spcBef>
          <a:spcPct val="0"/>
        </a:spcBef>
        <a:spcAft>
          <a:spcPct val="0"/>
        </a:spcAft>
        <a:defRPr sz="3200" b="1">
          <a:solidFill>
            <a:schemeClr val="tx2"/>
          </a:solidFill>
          <a:latin typeface="Arial" charset="0"/>
          <a:cs typeface="Arial" charset="0"/>
        </a:defRPr>
      </a:lvl3pPr>
      <a:lvl4pPr algn="l" defTabSz="579496" rtl="0" eaLnBrk="0" fontAlgn="base" hangingPunct="0">
        <a:spcBef>
          <a:spcPct val="0"/>
        </a:spcBef>
        <a:spcAft>
          <a:spcPct val="0"/>
        </a:spcAft>
        <a:defRPr sz="3200" b="1">
          <a:solidFill>
            <a:schemeClr val="tx2"/>
          </a:solidFill>
          <a:latin typeface="Arial" charset="0"/>
          <a:cs typeface="Arial" charset="0"/>
        </a:defRPr>
      </a:lvl4pPr>
      <a:lvl5pPr algn="l" defTabSz="579496" rtl="0" eaLnBrk="0" fontAlgn="base" hangingPunct="0">
        <a:spcBef>
          <a:spcPct val="0"/>
        </a:spcBef>
        <a:spcAft>
          <a:spcPct val="0"/>
        </a:spcAft>
        <a:defRPr sz="3200" b="1">
          <a:solidFill>
            <a:schemeClr val="tx2"/>
          </a:solidFill>
          <a:latin typeface="Arial" charset="0"/>
          <a:cs typeface="Arial" charset="0"/>
        </a:defRPr>
      </a:lvl5pPr>
      <a:lvl6pPr marL="457189" algn="l" defTabSz="581012" rtl="0" eaLnBrk="1" fontAlgn="base" hangingPunct="1">
        <a:spcBef>
          <a:spcPct val="0"/>
        </a:spcBef>
        <a:spcAft>
          <a:spcPct val="0"/>
        </a:spcAft>
        <a:defRPr sz="2900" b="1">
          <a:solidFill>
            <a:schemeClr val="tx2"/>
          </a:solidFill>
          <a:latin typeface="Arial" charset="0"/>
          <a:cs typeface="Arial" charset="0"/>
        </a:defRPr>
      </a:lvl6pPr>
      <a:lvl7pPr marL="914377" algn="l" defTabSz="581012" rtl="0" eaLnBrk="1" fontAlgn="base" hangingPunct="1">
        <a:spcBef>
          <a:spcPct val="0"/>
        </a:spcBef>
        <a:spcAft>
          <a:spcPct val="0"/>
        </a:spcAft>
        <a:defRPr sz="2900" b="1">
          <a:solidFill>
            <a:schemeClr val="tx2"/>
          </a:solidFill>
          <a:latin typeface="Arial" charset="0"/>
          <a:cs typeface="Arial" charset="0"/>
        </a:defRPr>
      </a:lvl7pPr>
      <a:lvl8pPr marL="1371568" algn="l" defTabSz="581012" rtl="0" eaLnBrk="1" fontAlgn="base" hangingPunct="1">
        <a:spcBef>
          <a:spcPct val="0"/>
        </a:spcBef>
        <a:spcAft>
          <a:spcPct val="0"/>
        </a:spcAft>
        <a:defRPr sz="2900" b="1">
          <a:solidFill>
            <a:schemeClr val="tx2"/>
          </a:solidFill>
          <a:latin typeface="Arial" charset="0"/>
          <a:cs typeface="Arial" charset="0"/>
        </a:defRPr>
      </a:lvl8pPr>
      <a:lvl9pPr marL="1828757" algn="l" defTabSz="581012" rtl="0" eaLnBrk="1" fontAlgn="base" hangingPunct="1">
        <a:spcBef>
          <a:spcPct val="0"/>
        </a:spcBef>
        <a:spcAft>
          <a:spcPct val="0"/>
        </a:spcAft>
        <a:defRPr sz="2900" b="1">
          <a:solidFill>
            <a:schemeClr val="tx2"/>
          </a:solidFill>
          <a:latin typeface="Arial" charset="0"/>
          <a:cs typeface="Arial" charset="0"/>
        </a:defRPr>
      </a:lvl9pPr>
    </p:titleStyle>
    <p:bodyStyle>
      <a:lvl1pPr marL="214334" indent="-214334" algn="l" defTabSz="579496" rtl="0" eaLnBrk="0" fontAlgn="base" hangingPunct="0">
        <a:spcBef>
          <a:spcPct val="20000"/>
        </a:spcBef>
        <a:spcAft>
          <a:spcPct val="0"/>
        </a:spcAft>
        <a:buSzPct val="50000"/>
        <a:buFont typeface="Arial" panose="020B0604020202020204" pitchFamily="34" charset="0"/>
        <a:buBlip>
          <a:blip r:embed="rId16"/>
        </a:buBlip>
        <a:defRPr sz="2400" b="1">
          <a:solidFill>
            <a:schemeClr val="tx2"/>
          </a:solidFill>
          <a:latin typeface="+mn-lt"/>
          <a:ea typeface="+mn-ea"/>
          <a:cs typeface="+mn-cs"/>
        </a:defRPr>
      </a:lvl1pPr>
      <a:lvl2pPr marL="469947" indent="-177818" algn="l" defTabSz="579496" rtl="0" eaLnBrk="0" fontAlgn="base" hangingPunct="0">
        <a:spcBef>
          <a:spcPct val="20000"/>
        </a:spcBef>
        <a:spcAft>
          <a:spcPct val="0"/>
        </a:spcAft>
        <a:buClr>
          <a:schemeClr val="bg2"/>
        </a:buClr>
        <a:buSzPct val="50000"/>
        <a:buFont typeface="Wingdings" panose="05000000000000000000" pitchFamily="2" charset="2"/>
        <a:buBlip>
          <a:blip r:embed="rId17"/>
        </a:buBlip>
        <a:defRPr>
          <a:solidFill>
            <a:schemeClr val="tx1"/>
          </a:solidFill>
          <a:latin typeface="+mn-lt"/>
          <a:cs typeface="+mn-cs"/>
        </a:defRPr>
      </a:lvl2pPr>
      <a:lvl3pPr marL="725561" indent="-141302" algn="l" defTabSz="579496" rtl="0" eaLnBrk="0" fontAlgn="base" hangingPunct="0">
        <a:spcBef>
          <a:spcPct val="20000"/>
        </a:spcBef>
        <a:spcAft>
          <a:spcPct val="0"/>
        </a:spcAft>
        <a:buClr>
          <a:srgbClr val="42BAD2"/>
        </a:buClr>
        <a:buSzPct val="50000"/>
        <a:buFont typeface="Wingdings" panose="05000000000000000000" pitchFamily="2" charset="2"/>
        <a:buBlip>
          <a:blip r:embed="rId18"/>
        </a:buBlip>
        <a:defRPr>
          <a:solidFill>
            <a:schemeClr val="tx1"/>
          </a:solidFill>
          <a:latin typeface="+mn-lt"/>
          <a:cs typeface="+mn-cs"/>
        </a:defRPr>
      </a:lvl3pPr>
      <a:lvl4pPr marL="1017690" indent="-141302" algn="l" defTabSz="579496" rtl="0" eaLnBrk="0" fontAlgn="base" hangingPunct="0">
        <a:spcBef>
          <a:spcPct val="20000"/>
        </a:spcBef>
        <a:spcAft>
          <a:spcPct val="0"/>
        </a:spcAft>
        <a:buClr>
          <a:srgbClr val="CCD3E9"/>
        </a:buClr>
        <a:buSzPct val="50000"/>
        <a:buFont typeface="Wingdings" panose="05000000000000000000" pitchFamily="2" charset="2"/>
        <a:buBlip>
          <a:blip r:embed="rId19"/>
        </a:buBlip>
        <a:defRPr>
          <a:solidFill>
            <a:schemeClr val="tx1"/>
          </a:solidFill>
          <a:latin typeface="+mn-lt"/>
          <a:cs typeface="+mn-cs"/>
        </a:defRPr>
      </a:lvl4pPr>
      <a:lvl5pPr marL="1309819" indent="-141302" algn="l" defTabSz="579496" rtl="0" eaLnBrk="0" fontAlgn="base" hangingPunct="0">
        <a:spcBef>
          <a:spcPct val="20000"/>
        </a:spcBef>
        <a:spcAft>
          <a:spcPct val="0"/>
        </a:spcAft>
        <a:buClr>
          <a:srgbClr val="E9F5F8"/>
        </a:buClr>
        <a:buSzPct val="50000"/>
        <a:buFont typeface="Wingdings" panose="05000000000000000000" pitchFamily="2" charset="2"/>
        <a:buBlip>
          <a:blip r:embed="rId20"/>
        </a:buBlip>
        <a:defRPr>
          <a:solidFill>
            <a:schemeClr val="tx1"/>
          </a:solidFill>
          <a:latin typeface="+mn-lt"/>
          <a:cs typeface="+mn-cs"/>
        </a:defRPr>
      </a:lvl5pPr>
      <a:lvl6pPr marL="1768433" indent="-142872" algn="l" defTabSz="581012" rtl="0" eaLnBrk="1" fontAlgn="base" hangingPunct="1">
        <a:spcBef>
          <a:spcPct val="20000"/>
        </a:spcBef>
        <a:spcAft>
          <a:spcPct val="0"/>
        </a:spcAft>
        <a:buClr>
          <a:srgbClr val="E9F5F8"/>
        </a:buClr>
        <a:buSzPct val="50000"/>
        <a:buFont typeface="Wingdings" pitchFamily="2" charset="2"/>
        <a:buBlip>
          <a:blip r:embed="rId20"/>
        </a:buBlip>
        <a:defRPr>
          <a:solidFill>
            <a:schemeClr val="tx1"/>
          </a:solidFill>
          <a:latin typeface="+mn-lt"/>
          <a:cs typeface="+mn-cs"/>
        </a:defRPr>
      </a:lvl6pPr>
      <a:lvl7pPr marL="2225622" indent="-142872" algn="l" defTabSz="581012" rtl="0" eaLnBrk="1" fontAlgn="base" hangingPunct="1">
        <a:spcBef>
          <a:spcPct val="20000"/>
        </a:spcBef>
        <a:spcAft>
          <a:spcPct val="0"/>
        </a:spcAft>
        <a:buClr>
          <a:srgbClr val="E9F5F8"/>
        </a:buClr>
        <a:buSzPct val="50000"/>
        <a:buFont typeface="Wingdings" pitchFamily="2" charset="2"/>
        <a:buBlip>
          <a:blip r:embed="rId20"/>
        </a:buBlip>
        <a:defRPr>
          <a:solidFill>
            <a:schemeClr val="tx1"/>
          </a:solidFill>
          <a:latin typeface="+mn-lt"/>
          <a:cs typeface="+mn-cs"/>
        </a:defRPr>
      </a:lvl7pPr>
      <a:lvl8pPr marL="2682812" indent="-142872" algn="l" defTabSz="581012" rtl="0" eaLnBrk="1" fontAlgn="base" hangingPunct="1">
        <a:spcBef>
          <a:spcPct val="20000"/>
        </a:spcBef>
        <a:spcAft>
          <a:spcPct val="0"/>
        </a:spcAft>
        <a:buClr>
          <a:srgbClr val="E9F5F8"/>
        </a:buClr>
        <a:buSzPct val="50000"/>
        <a:buFont typeface="Wingdings" pitchFamily="2" charset="2"/>
        <a:buBlip>
          <a:blip r:embed="rId20"/>
        </a:buBlip>
        <a:defRPr>
          <a:solidFill>
            <a:schemeClr val="tx1"/>
          </a:solidFill>
          <a:latin typeface="+mn-lt"/>
          <a:cs typeface="+mn-cs"/>
        </a:defRPr>
      </a:lvl8pPr>
      <a:lvl9pPr marL="3140001" indent="-142872" algn="l" defTabSz="581012" rtl="0" eaLnBrk="1" fontAlgn="base" hangingPunct="1">
        <a:spcBef>
          <a:spcPct val="20000"/>
        </a:spcBef>
        <a:spcAft>
          <a:spcPct val="0"/>
        </a:spcAft>
        <a:buClr>
          <a:srgbClr val="E9F5F8"/>
        </a:buClr>
        <a:buSzPct val="50000"/>
        <a:buFont typeface="Wingdings" pitchFamily="2" charset="2"/>
        <a:buBlip>
          <a:blip r:embed="rId20"/>
        </a:buBlip>
        <a:defRPr>
          <a:solidFill>
            <a:schemeClr val="tx1"/>
          </a:solidFill>
          <a:latin typeface="+mn-lt"/>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8" algn="l" defTabSz="914377" rtl="0" eaLnBrk="1" latinLnBrk="0" hangingPunct="1">
        <a:defRPr sz="1800" kern="1200">
          <a:solidFill>
            <a:schemeClr val="tx1"/>
          </a:solidFill>
          <a:latin typeface="+mn-lt"/>
          <a:ea typeface="+mn-ea"/>
          <a:cs typeface="+mn-cs"/>
        </a:defRPr>
      </a:lvl4pPr>
      <a:lvl5pPr marL="1828757" algn="l" defTabSz="914377" rtl="0" eaLnBrk="1" latinLnBrk="0" hangingPunct="1">
        <a:defRPr sz="1800" kern="1200">
          <a:solidFill>
            <a:schemeClr val="tx1"/>
          </a:solidFill>
          <a:latin typeface="+mn-lt"/>
          <a:ea typeface="+mn-ea"/>
          <a:cs typeface="+mn-cs"/>
        </a:defRPr>
      </a:lvl5pPr>
      <a:lvl6pPr marL="2285946" algn="l" defTabSz="914377" rtl="0" eaLnBrk="1" latinLnBrk="0" hangingPunct="1">
        <a:defRPr sz="1800" kern="1200">
          <a:solidFill>
            <a:schemeClr val="tx1"/>
          </a:solidFill>
          <a:latin typeface="+mn-lt"/>
          <a:ea typeface="+mn-ea"/>
          <a:cs typeface="+mn-cs"/>
        </a:defRPr>
      </a:lvl6pPr>
      <a:lvl7pPr marL="2743134" algn="l" defTabSz="914377" rtl="0" eaLnBrk="1" latinLnBrk="0" hangingPunct="1">
        <a:defRPr sz="1800" kern="1200">
          <a:solidFill>
            <a:schemeClr val="tx1"/>
          </a:solidFill>
          <a:latin typeface="+mn-lt"/>
          <a:ea typeface="+mn-ea"/>
          <a:cs typeface="+mn-cs"/>
        </a:defRPr>
      </a:lvl7pPr>
      <a:lvl8pPr marL="3200325" algn="l" defTabSz="914377" rtl="0" eaLnBrk="1" latinLnBrk="0" hangingPunct="1">
        <a:defRPr sz="1800" kern="1200">
          <a:solidFill>
            <a:schemeClr val="tx1"/>
          </a:solidFill>
          <a:latin typeface="+mn-lt"/>
          <a:ea typeface="+mn-ea"/>
          <a:cs typeface="+mn-cs"/>
        </a:defRPr>
      </a:lvl8pPr>
      <a:lvl9pPr marL="3657514"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Google Shape;6;p1"/>
          <p:cNvPicPr/>
          <p:nvPr/>
        </p:nvPicPr>
        <p:blipFill>
          <a:blip r:embed="rId14"/>
          <a:srcRect t="9036" b="8436"/>
          <a:stretch/>
        </p:blipFill>
        <p:spPr>
          <a:xfrm>
            <a:off x="-572" y="0"/>
            <a:ext cx="10693784" cy="1241848"/>
          </a:xfrm>
          <a:prstGeom prst="rect">
            <a:avLst/>
          </a:prstGeom>
          <a:ln>
            <a:noFill/>
          </a:ln>
        </p:spPr>
      </p:pic>
      <p:sp>
        <p:nvSpPr>
          <p:cNvPr id="9" name="CustomShape 1"/>
          <p:cNvSpPr/>
          <p:nvPr/>
        </p:nvSpPr>
        <p:spPr>
          <a:xfrm>
            <a:off x="286" y="7700614"/>
            <a:ext cx="10691206" cy="361614"/>
          </a:xfrm>
          <a:prstGeom prst="rect">
            <a:avLst/>
          </a:prstGeom>
          <a:solidFill>
            <a:srgbClr val="666666"/>
          </a:solidFill>
          <a:ln w="9360">
            <a:solidFill>
              <a:srgbClr val="666666"/>
            </a:solidFill>
            <a:round/>
          </a:ln>
        </p:spPr>
        <p:style>
          <a:lnRef idx="0">
            <a:scrgbClr r="0" g="0" b="0"/>
          </a:lnRef>
          <a:fillRef idx="0">
            <a:scrgbClr r="0" g="0" b="0"/>
          </a:fillRef>
          <a:effectRef idx="0">
            <a:scrgbClr r="0" g="0" b="0"/>
          </a:effectRef>
          <a:fontRef idx="minor"/>
        </p:style>
      </p:sp>
      <p:sp>
        <p:nvSpPr>
          <p:cNvPr id="2" name="CustomShape 2"/>
          <p:cNvSpPr/>
          <p:nvPr/>
        </p:nvSpPr>
        <p:spPr>
          <a:xfrm>
            <a:off x="9906297" y="7700999"/>
            <a:ext cx="640871" cy="361230"/>
          </a:xfrm>
          <a:prstGeom prst="rect">
            <a:avLst/>
          </a:prstGeom>
          <a:noFill/>
          <a:ln>
            <a:noFill/>
          </a:ln>
        </p:spPr>
        <p:style>
          <a:lnRef idx="0">
            <a:scrgbClr r="0" g="0" b="0"/>
          </a:lnRef>
          <a:fillRef idx="0">
            <a:scrgbClr r="0" g="0" b="0"/>
          </a:fillRef>
          <a:effectRef idx="0">
            <a:scrgbClr r="0" g="0" b="0"/>
          </a:effectRef>
          <a:fontRef idx="minor"/>
        </p:style>
        <p:txBody>
          <a:bodyPr lIns="71570" tIns="72715" rIns="71570" bIns="72715" anchor="ctr"/>
          <a:lstStyle/>
          <a:p>
            <a:pPr algn="r">
              <a:lnSpc>
                <a:spcPct val="100000"/>
              </a:lnSpc>
            </a:pPr>
            <a:fld id="{FA0B6B84-26C4-4284-8020-0D186BD37295}" type="slidenum">
              <a:rPr lang="en-GB" sz="795" b="0" strike="noStrike" spc="-1">
                <a:solidFill>
                  <a:srgbClr val="FFFFFF"/>
                </a:solidFill>
                <a:uFill>
                  <a:solidFill>
                    <a:srgbClr val="FFFFFF"/>
                  </a:solidFill>
                </a:uFill>
                <a:latin typeface="Arial"/>
                <a:ea typeface="Arial"/>
              </a:rPr>
              <a:t>‹#›</a:t>
            </a:fld>
            <a:r>
              <a:rPr lang="en-GB" sz="795" b="0" strike="noStrike" spc="-1">
                <a:solidFill>
                  <a:srgbClr val="FFFFFF"/>
                </a:solidFill>
                <a:uFill>
                  <a:solidFill>
                    <a:srgbClr val="FFFFFF"/>
                  </a:solidFill>
                </a:uFill>
                <a:latin typeface="Arial"/>
                <a:ea typeface="Arial"/>
              </a:rPr>
              <a:t>/N</a:t>
            </a:r>
            <a:endParaRPr lang="en-GB" sz="1431" b="0" strike="noStrike" spc="-1">
              <a:solidFill>
                <a:srgbClr val="000000"/>
              </a:solidFill>
              <a:uFill>
                <a:solidFill>
                  <a:srgbClr val="FFFFFF"/>
                </a:solidFill>
              </a:uFill>
              <a:latin typeface="Arial"/>
            </a:endParaRPr>
          </a:p>
        </p:txBody>
      </p:sp>
      <p:sp>
        <p:nvSpPr>
          <p:cNvPr id="3" name="CustomShape 3"/>
          <p:cNvSpPr/>
          <p:nvPr/>
        </p:nvSpPr>
        <p:spPr>
          <a:xfrm>
            <a:off x="286" y="7700614"/>
            <a:ext cx="10691206" cy="361614"/>
          </a:xfrm>
          <a:prstGeom prst="rect">
            <a:avLst/>
          </a:prstGeom>
          <a:solidFill>
            <a:srgbClr val="666666"/>
          </a:solidFill>
          <a:ln w="9360">
            <a:solidFill>
              <a:srgbClr val="666666"/>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22381895"/>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 id="2147485358" r:id="rId12"/>
  </p:sldLayoutIdLst>
  <p:txStyles>
    <p:titleStyle>
      <a:lvl1pPr algn="l" defTabSz="727189"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43554" indent="-257665" algn="l" defTabSz="727189" rtl="0" eaLnBrk="1" latinLnBrk="0" hangingPunct="1">
        <a:lnSpc>
          <a:spcPct val="90000"/>
        </a:lnSpc>
        <a:spcBef>
          <a:spcPts val="795"/>
        </a:spcBef>
        <a:buClr>
          <a:srgbClr val="000000"/>
        </a:buClr>
        <a:buSzPct val="45000"/>
        <a:buFont typeface="Wingdings" charset="2"/>
        <a:buChar char=""/>
        <a:defRPr sz="2227" kern="1200">
          <a:solidFill>
            <a:schemeClr val="tx1"/>
          </a:solidFill>
          <a:latin typeface="+mn-lt"/>
          <a:ea typeface="+mn-ea"/>
          <a:cs typeface="+mn-cs"/>
        </a:defRPr>
      </a:lvl1pPr>
      <a:lvl2pPr marL="545391" indent="-181797" algn="l" defTabSz="727189" rtl="0" eaLnBrk="1" latinLnBrk="0" hangingPunct="1">
        <a:lnSpc>
          <a:spcPct val="90000"/>
        </a:lnSpc>
        <a:spcBef>
          <a:spcPts val="397"/>
        </a:spcBef>
        <a:buFont typeface="Arial" panose="020B0604020202020204" pitchFamily="34" charset="0"/>
        <a:buChar char="•"/>
        <a:defRPr sz="1908" kern="1200">
          <a:solidFill>
            <a:schemeClr val="tx1"/>
          </a:solidFill>
          <a:latin typeface="+mn-lt"/>
          <a:ea typeface="+mn-ea"/>
          <a:cs typeface="+mn-cs"/>
        </a:defRPr>
      </a:lvl2pPr>
      <a:lvl3pPr marL="908986" indent="-181797" algn="l" defTabSz="727189"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2580"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4pPr>
      <a:lvl5pPr marL="1636175"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5pPr>
      <a:lvl6pPr marL="1999770"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6pPr>
      <a:lvl7pPr marL="2363364"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7pPr>
      <a:lvl8pPr marL="2726959"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8pPr>
      <a:lvl9pPr marL="3090553" indent="-181797" algn="l" defTabSz="727189"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9pPr>
    </p:bodyStyle>
    <p:otherStyle>
      <a:defPPr>
        <a:defRPr lang="en-US"/>
      </a:defPPr>
      <a:lvl1pPr marL="0" algn="l" defTabSz="727189" rtl="0" eaLnBrk="1" latinLnBrk="0" hangingPunct="1">
        <a:defRPr sz="1431" kern="1200">
          <a:solidFill>
            <a:schemeClr val="tx1"/>
          </a:solidFill>
          <a:latin typeface="+mn-lt"/>
          <a:ea typeface="+mn-ea"/>
          <a:cs typeface="+mn-cs"/>
        </a:defRPr>
      </a:lvl1pPr>
      <a:lvl2pPr marL="363595" algn="l" defTabSz="727189" rtl="0" eaLnBrk="1" latinLnBrk="0" hangingPunct="1">
        <a:defRPr sz="1431" kern="1200">
          <a:solidFill>
            <a:schemeClr val="tx1"/>
          </a:solidFill>
          <a:latin typeface="+mn-lt"/>
          <a:ea typeface="+mn-ea"/>
          <a:cs typeface="+mn-cs"/>
        </a:defRPr>
      </a:lvl2pPr>
      <a:lvl3pPr marL="727189" algn="l" defTabSz="727189" rtl="0" eaLnBrk="1" latinLnBrk="0" hangingPunct="1">
        <a:defRPr sz="1431" kern="1200">
          <a:solidFill>
            <a:schemeClr val="tx1"/>
          </a:solidFill>
          <a:latin typeface="+mn-lt"/>
          <a:ea typeface="+mn-ea"/>
          <a:cs typeface="+mn-cs"/>
        </a:defRPr>
      </a:lvl3pPr>
      <a:lvl4pPr marL="1090784" algn="l" defTabSz="727189" rtl="0" eaLnBrk="1" latinLnBrk="0" hangingPunct="1">
        <a:defRPr sz="1431" kern="1200">
          <a:solidFill>
            <a:schemeClr val="tx1"/>
          </a:solidFill>
          <a:latin typeface="+mn-lt"/>
          <a:ea typeface="+mn-ea"/>
          <a:cs typeface="+mn-cs"/>
        </a:defRPr>
      </a:lvl4pPr>
      <a:lvl5pPr marL="1454378" algn="l" defTabSz="727189" rtl="0" eaLnBrk="1" latinLnBrk="0" hangingPunct="1">
        <a:defRPr sz="1431" kern="1200">
          <a:solidFill>
            <a:schemeClr val="tx1"/>
          </a:solidFill>
          <a:latin typeface="+mn-lt"/>
          <a:ea typeface="+mn-ea"/>
          <a:cs typeface="+mn-cs"/>
        </a:defRPr>
      </a:lvl5pPr>
      <a:lvl6pPr marL="1817973" algn="l" defTabSz="727189" rtl="0" eaLnBrk="1" latinLnBrk="0" hangingPunct="1">
        <a:defRPr sz="1431" kern="1200">
          <a:solidFill>
            <a:schemeClr val="tx1"/>
          </a:solidFill>
          <a:latin typeface="+mn-lt"/>
          <a:ea typeface="+mn-ea"/>
          <a:cs typeface="+mn-cs"/>
        </a:defRPr>
      </a:lvl6pPr>
      <a:lvl7pPr marL="2181567" algn="l" defTabSz="727189" rtl="0" eaLnBrk="1" latinLnBrk="0" hangingPunct="1">
        <a:defRPr sz="1431" kern="1200">
          <a:solidFill>
            <a:schemeClr val="tx1"/>
          </a:solidFill>
          <a:latin typeface="+mn-lt"/>
          <a:ea typeface="+mn-ea"/>
          <a:cs typeface="+mn-cs"/>
        </a:defRPr>
      </a:lvl7pPr>
      <a:lvl8pPr marL="2545162" algn="l" defTabSz="727189" rtl="0" eaLnBrk="1" latinLnBrk="0" hangingPunct="1">
        <a:defRPr sz="1431" kern="1200">
          <a:solidFill>
            <a:schemeClr val="tx1"/>
          </a:solidFill>
          <a:latin typeface="+mn-lt"/>
          <a:ea typeface="+mn-ea"/>
          <a:cs typeface="+mn-cs"/>
        </a:defRPr>
      </a:lvl8pPr>
      <a:lvl9pPr marL="2908756" algn="l" defTabSz="727189" rtl="0" eaLnBrk="1" latinLnBrk="0" hangingPunct="1">
        <a:defRPr sz="143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4" descr="Untitled-1"/>
          <p:cNvPicPr>
            <a:picLocks noChangeAspect="1" noChangeArrowheads="1"/>
          </p:cNvPicPr>
          <p:nvPr/>
        </p:nvPicPr>
        <p:blipFill>
          <a:blip r:embed="rId16" cstate="print">
            <a:lum bright="10000"/>
          </a:blip>
          <a:srcRect l="32001" t="662" b="27213"/>
          <a:stretch>
            <a:fillRect/>
          </a:stretch>
        </p:blipFill>
        <p:spPr bwMode="auto">
          <a:xfrm>
            <a:off x="7152007" y="1868"/>
            <a:ext cx="3536094" cy="3040988"/>
          </a:xfrm>
          <a:prstGeom prst="rect">
            <a:avLst/>
          </a:prstGeom>
          <a:noFill/>
          <a:ln w="9525">
            <a:noFill/>
            <a:miter lim="800000"/>
            <a:headEnd/>
            <a:tailEnd/>
          </a:ln>
        </p:spPr>
      </p:pic>
      <p:sp>
        <p:nvSpPr>
          <p:cNvPr id="5123" name="Rectangle 2"/>
          <p:cNvSpPr>
            <a:spLocks noGrp="1" noChangeArrowheads="1"/>
          </p:cNvSpPr>
          <p:nvPr>
            <p:ph type="title"/>
          </p:nvPr>
        </p:nvSpPr>
        <p:spPr bwMode="auto">
          <a:xfrm>
            <a:off x="538303" y="276284"/>
            <a:ext cx="1801775" cy="539828"/>
          </a:xfrm>
          <a:prstGeom prst="rect">
            <a:avLst/>
          </a:prstGeom>
          <a:noFill/>
          <a:ln w="9525" algn="ctr">
            <a:noFill/>
            <a:miter lim="800000"/>
            <a:headEnd/>
            <a:tailEnd/>
          </a:ln>
        </p:spPr>
        <p:txBody>
          <a:bodyPr vert="horz" wrap="none" lIns="0" tIns="0" rIns="0" bIns="0" numCol="1" anchor="t" anchorCtr="0" compatLnSpc="1">
            <a:prstTxWarp prst="textNoShape">
              <a:avLst/>
            </a:prstTxWarp>
            <a:spAutoFit/>
          </a:bodyPr>
          <a:lstStyle/>
          <a:p>
            <a:pPr lvl="0"/>
            <a:r>
              <a:rPr lang="ko-KR" altLang="en-US"/>
              <a:t>제목입력</a:t>
            </a:r>
          </a:p>
        </p:txBody>
      </p:sp>
      <p:sp>
        <p:nvSpPr>
          <p:cNvPr id="5124" name="Rectangle 3"/>
          <p:cNvSpPr>
            <a:spLocks noGrp="1" noChangeArrowheads="1"/>
          </p:cNvSpPr>
          <p:nvPr>
            <p:ph type="body" idx="1"/>
          </p:nvPr>
        </p:nvSpPr>
        <p:spPr bwMode="gray">
          <a:xfrm>
            <a:off x="885417" y="1577432"/>
            <a:ext cx="9091753" cy="601103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ko-KR" altLang="en-US"/>
              <a:t>내용</a:t>
            </a:r>
          </a:p>
          <a:p>
            <a:pPr lvl="1"/>
            <a:r>
              <a:rPr lang="ko-KR" altLang="en-US"/>
              <a:t>내용</a:t>
            </a:r>
          </a:p>
          <a:p>
            <a:pPr lvl="2"/>
            <a:r>
              <a:rPr lang="ko-KR" altLang="en-US"/>
              <a:t>내용</a:t>
            </a:r>
          </a:p>
          <a:p>
            <a:pPr lvl="3"/>
            <a:r>
              <a:rPr lang="ko-KR" altLang="en-US"/>
              <a:t>내용</a:t>
            </a:r>
          </a:p>
          <a:p>
            <a:pPr lvl="4"/>
            <a:r>
              <a:rPr lang="ko-KR" altLang="en-US"/>
              <a:t>내용</a:t>
            </a:r>
            <a:endParaRPr lang="en-US" altLang="ko-KR"/>
          </a:p>
        </p:txBody>
      </p:sp>
      <p:sp>
        <p:nvSpPr>
          <p:cNvPr id="1638418" name="Oval 18"/>
          <p:cNvSpPr>
            <a:spLocks noChangeArrowheads="1"/>
          </p:cNvSpPr>
          <p:nvPr/>
        </p:nvSpPr>
        <p:spPr bwMode="auto">
          <a:xfrm>
            <a:off x="10144229" y="7588471"/>
            <a:ext cx="354537" cy="388291"/>
          </a:xfrm>
          <a:prstGeom prst="ellipse">
            <a:avLst/>
          </a:prstGeom>
          <a:noFill/>
          <a:ln w="12700">
            <a:noFill/>
            <a:round/>
            <a:headEnd/>
            <a:tailEnd/>
          </a:ln>
          <a:effectLst/>
        </p:spPr>
        <p:txBody>
          <a:bodyPr wrap="none" lIns="105805" tIns="51974" rIns="105805" bIns="51974" anchor="ctr"/>
          <a:lstStyle/>
          <a:p>
            <a:pPr>
              <a:defRPr/>
            </a:pPr>
            <a:fld id="{153E2BDB-E14C-46E9-B720-7841F5B308B6}" type="slidenum">
              <a:rPr lang="ko-KR" altLang="en-US" sz="1637">
                <a:latin typeface="Arial" charset="0"/>
              </a:rPr>
              <a:pPr>
                <a:defRPr/>
              </a:pPr>
              <a:t>‹#›</a:t>
            </a:fld>
            <a:endParaRPr lang="en-US" altLang="ko-KR" sz="1637" dirty="0">
              <a:latin typeface="Arial" charset="0"/>
            </a:endParaRPr>
          </a:p>
        </p:txBody>
      </p:sp>
      <p:pic>
        <p:nvPicPr>
          <p:cNvPr id="5126" name="Picture 20" descr="F3-3"/>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9802686" y="306152"/>
            <a:ext cx="510459" cy="457362"/>
          </a:xfrm>
          <a:prstGeom prst="rect">
            <a:avLst/>
          </a:prstGeom>
          <a:noFill/>
          <a:ln w="9525" algn="ctr">
            <a:noFill/>
            <a:miter lim="800000"/>
            <a:headEnd/>
            <a:tailEnd/>
          </a:ln>
        </p:spPr>
      </p:pic>
      <p:sp>
        <p:nvSpPr>
          <p:cNvPr id="1638422" name="Line 22"/>
          <p:cNvSpPr>
            <a:spLocks noChangeShapeType="1"/>
          </p:cNvSpPr>
          <p:nvPr/>
        </p:nvSpPr>
        <p:spPr bwMode="auto">
          <a:xfrm>
            <a:off x="378668" y="862453"/>
            <a:ext cx="10313145" cy="0"/>
          </a:xfrm>
          <a:prstGeom prst="line">
            <a:avLst/>
          </a:prstGeom>
          <a:noFill/>
          <a:ln w="28575">
            <a:solidFill>
              <a:srgbClr val="808080"/>
            </a:solidFill>
            <a:round/>
            <a:headEnd/>
            <a:tailEnd/>
          </a:ln>
          <a:effectLst/>
        </p:spPr>
        <p:txBody>
          <a:bodyPr/>
          <a:lstStyle/>
          <a:p>
            <a:pPr>
              <a:defRPr/>
            </a:pPr>
            <a:endParaRPr lang="ko-KR" altLang="en-US" dirty="0">
              <a:latin typeface="Arial" charset="0"/>
            </a:endParaRPr>
          </a:p>
        </p:txBody>
      </p:sp>
    </p:spTree>
    <p:extLst>
      <p:ext uri="{BB962C8B-B14F-4D97-AF65-F5344CB8AC3E}">
        <p14:creationId xmlns:p14="http://schemas.microsoft.com/office/powerpoint/2010/main" val="2862182764"/>
      </p:ext>
    </p:extLst>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 id="2147485383" r:id="rId12"/>
    <p:sldLayoutId id="2147485384" r:id="rId13"/>
    <p:sldLayoutId id="2147485385" r:id="rId14"/>
  </p:sldLayoutIdLst>
  <p:transition spd="med"/>
  <p:hf hdr="0" ftr="0" dt="0"/>
  <p:txStyles>
    <p:titleStyle>
      <a:lvl1pPr algn="l" rtl="0" eaLnBrk="0" fontAlgn="base" latinLnBrk="1" hangingPunct="0">
        <a:spcBef>
          <a:spcPct val="0"/>
        </a:spcBef>
        <a:spcAft>
          <a:spcPct val="0"/>
        </a:spcAft>
        <a:defRPr kumimoji="1" sz="3508">
          <a:solidFill>
            <a:srgbClr val="06034D"/>
          </a:solidFill>
          <a:latin typeface="+mj-lt"/>
          <a:ea typeface="+mj-ea"/>
          <a:cs typeface="+mj-cs"/>
        </a:defRPr>
      </a:lvl1pPr>
      <a:lvl2pPr algn="l" rtl="0" eaLnBrk="0" fontAlgn="base" latinLnBrk="1" hangingPunct="0">
        <a:spcBef>
          <a:spcPct val="0"/>
        </a:spcBef>
        <a:spcAft>
          <a:spcPct val="0"/>
        </a:spcAft>
        <a:defRPr kumimoji="1" sz="3508">
          <a:solidFill>
            <a:srgbClr val="06034D"/>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508">
          <a:solidFill>
            <a:srgbClr val="06034D"/>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508">
          <a:solidFill>
            <a:srgbClr val="06034D"/>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508">
          <a:solidFill>
            <a:srgbClr val="06034D"/>
          </a:solidFill>
          <a:latin typeface="HY헤드라인M" pitchFamily="18" charset="-127"/>
          <a:ea typeface="HY헤드라인M" pitchFamily="18" charset="-127"/>
        </a:defRPr>
      </a:lvl5pPr>
      <a:lvl6pPr marL="534604" algn="l" rtl="0" fontAlgn="base" latinLnBrk="1">
        <a:spcBef>
          <a:spcPct val="0"/>
        </a:spcBef>
        <a:spcAft>
          <a:spcPct val="0"/>
        </a:spcAft>
        <a:defRPr kumimoji="1" sz="3508">
          <a:solidFill>
            <a:srgbClr val="06034D"/>
          </a:solidFill>
          <a:latin typeface="HY헤드라인M" pitchFamily="18" charset="-127"/>
          <a:ea typeface="HY헤드라인M" pitchFamily="18" charset="-127"/>
        </a:defRPr>
      </a:lvl6pPr>
      <a:lvl7pPr marL="1069208" algn="l" rtl="0" fontAlgn="base" latinLnBrk="1">
        <a:spcBef>
          <a:spcPct val="0"/>
        </a:spcBef>
        <a:spcAft>
          <a:spcPct val="0"/>
        </a:spcAft>
        <a:defRPr kumimoji="1" sz="3508">
          <a:solidFill>
            <a:srgbClr val="06034D"/>
          </a:solidFill>
          <a:latin typeface="HY헤드라인M" pitchFamily="18" charset="-127"/>
          <a:ea typeface="HY헤드라인M" pitchFamily="18" charset="-127"/>
        </a:defRPr>
      </a:lvl7pPr>
      <a:lvl8pPr marL="1603812" algn="l" rtl="0" fontAlgn="base" latinLnBrk="1">
        <a:spcBef>
          <a:spcPct val="0"/>
        </a:spcBef>
        <a:spcAft>
          <a:spcPct val="0"/>
        </a:spcAft>
        <a:defRPr kumimoji="1" sz="3508">
          <a:solidFill>
            <a:srgbClr val="06034D"/>
          </a:solidFill>
          <a:latin typeface="HY헤드라인M" pitchFamily="18" charset="-127"/>
          <a:ea typeface="HY헤드라인M" pitchFamily="18" charset="-127"/>
        </a:defRPr>
      </a:lvl8pPr>
      <a:lvl9pPr marL="2138416" algn="l" rtl="0" fontAlgn="base" latinLnBrk="1">
        <a:spcBef>
          <a:spcPct val="0"/>
        </a:spcBef>
        <a:spcAft>
          <a:spcPct val="0"/>
        </a:spcAft>
        <a:defRPr kumimoji="1" sz="3508">
          <a:solidFill>
            <a:srgbClr val="06034D"/>
          </a:solidFill>
          <a:latin typeface="HY헤드라인M" pitchFamily="18" charset="-127"/>
          <a:ea typeface="HY헤드라인M" pitchFamily="18" charset="-127"/>
        </a:defRPr>
      </a:lvl9pPr>
    </p:titleStyle>
    <p:bodyStyle>
      <a:lvl1pPr marL="306284" indent="-306284" algn="l" rtl="0" eaLnBrk="0" fontAlgn="base" hangingPunct="0">
        <a:lnSpc>
          <a:spcPct val="110000"/>
        </a:lnSpc>
        <a:spcBef>
          <a:spcPct val="20000"/>
        </a:spcBef>
        <a:spcAft>
          <a:spcPct val="0"/>
        </a:spcAft>
        <a:buClr>
          <a:schemeClr val="accent1"/>
        </a:buClr>
        <a:buFont typeface="Wingdings" pitchFamily="2" charset="2"/>
        <a:buChar char="l"/>
        <a:defRPr sz="2339">
          <a:solidFill>
            <a:srgbClr val="08386B"/>
          </a:solidFill>
          <a:latin typeface="+mn-lt"/>
          <a:ea typeface="+mn-ea"/>
          <a:cs typeface="+mn-cs"/>
        </a:defRPr>
      </a:lvl1pPr>
      <a:lvl2pPr marL="694243" indent="-213471" algn="l" rtl="0" eaLnBrk="0" fontAlgn="base" hangingPunct="0">
        <a:lnSpc>
          <a:spcPct val="110000"/>
        </a:lnSpc>
        <a:spcBef>
          <a:spcPct val="20000"/>
        </a:spcBef>
        <a:spcAft>
          <a:spcPct val="0"/>
        </a:spcAft>
        <a:buClr>
          <a:schemeClr val="tx2"/>
        </a:buClr>
        <a:buSzPct val="85000"/>
        <a:buFont typeface="Arial" pitchFamily="34" charset="0"/>
        <a:buChar char="–"/>
        <a:defRPr>
          <a:solidFill>
            <a:schemeClr val="tx1"/>
          </a:solidFill>
          <a:latin typeface="+mn-lt"/>
          <a:ea typeface="산돌고딕 M" pitchFamily="18" charset="-127"/>
        </a:defRPr>
      </a:lvl2pPr>
      <a:lvl3pPr marL="1022802" indent="-191196" algn="l" rtl="0" eaLnBrk="0" fontAlgn="base" hangingPunct="0">
        <a:lnSpc>
          <a:spcPct val="110000"/>
        </a:lnSpc>
        <a:spcBef>
          <a:spcPct val="20000"/>
        </a:spcBef>
        <a:spcAft>
          <a:spcPct val="0"/>
        </a:spcAft>
        <a:buClr>
          <a:srgbClr val="08386B"/>
        </a:buClr>
        <a:buSzPct val="50000"/>
        <a:buFont typeface="Wingdings" pitchFamily="2" charset="2"/>
        <a:buChar char="l"/>
        <a:defRPr>
          <a:solidFill>
            <a:schemeClr val="tx1"/>
          </a:solidFill>
          <a:latin typeface="+mn-lt"/>
          <a:ea typeface="산돌고딕 M" pitchFamily="18" charset="-127"/>
        </a:defRPr>
      </a:lvl3pPr>
      <a:lvl4pPr marL="1923089" indent="-267302" algn="l" rtl="0" eaLnBrk="0" fontAlgn="base" hangingPunct="0">
        <a:lnSpc>
          <a:spcPct val="110000"/>
        </a:lnSpc>
        <a:spcBef>
          <a:spcPct val="20000"/>
        </a:spcBef>
        <a:spcAft>
          <a:spcPct val="0"/>
        </a:spcAft>
        <a:buClr>
          <a:schemeClr val="tx1"/>
        </a:buClr>
        <a:buSzPct val="75000"/>
        <a:buFont typeface="Arial" pitchFamily="34" charset="0"/>
        <a:buChar char="–"/>
        <a:defRPr>
          <a:solidFill>
            <a:schemeClr val="tx1"/>
          </a:solidFill>
          <a:latin typeface="+mn-lt"/>
          <a:ea typeface="산돌고딕 M" pitchFamily="18" charset="-127"/>
        </a:defRPr>
      </a:lvl4pPr>
      <a:lvl5pPr marL="2405718" indent="-267302" algn="l" rtl="0" eaLnBrk="0" fontAlgn="base" hangingPunct="0">
        <a:lnSpc>
          <a:spcPct val="110000"/>
        </a:lnSpc>
        <a:spcBef>
          <a:spcPct val="20000"/>
        </a:spcBef>
        <a:spcAft>
          <a:spcPct val="0"/>
        </a:spcAft>
        <a:buClr>
          <a:schemeClr val="accent1"/>
        </a:buClr>
        <a:buSzPct val="60000"/>
        <a:buFont typeface="Wingdings" pitchFamily="2" charset="2"/>
        <a:buChar char="l"/>
        <a:defRPr>
          <a:solidFill>
            <a:schemeClr val="tx1"/>
          </a:solidFill>
          <a:latin typeface="+mn-lt"/>
          <a:ea typeface="산돌고딕 M" pitchFamily="18" charset="-127"/>
        </a:defRPr>
      </a:lvl5pPr>
      <a:lvl6pPr marL="2940322" indent="-267302" algn="l" rtl="0" fontAlgn="base">
        <a:lnSpc>
          <a:spcPct val="110000"/>
        </a:lnSpc>
        <a:spcBef>
          <a:spcPct val="20000"/>
        </a:spcBef>
        <a:spcAft>
          <a:spcPct val="0"/>
        </a:spcAft>
        <a:buClr>
          <a:schemeClr val="accent1"/>
        </a:buClr>
        <a:buSzPct val="60000"/>
        <a:buFont typeface="Wingdings" pitchFamily="2" charset="2"/>
        <a:buChar char="l"/>
        <a:defRPr>
          <a:solidFill>
            <a:schemeClr val="tx1"/>
          </a:solidFill>
          <a:latin typeface="+mn-lt"/>
          <a:ea typeface="산돌고딕 M" pitchFamily="18" charset="-127"/>
        </a:defRPr>
      </a:lvl6pPr>
      <a:lvl7pPr marL="3474926" indent="-267302" algn="l" rtl="0" fontAlgn="base">
        <a:lnSpc>
          <a:spcPct val="110000"/>
        </a:lnSpc>
        <a:spcBef>
          <a:spcPct val="20000"/>
        </a:spcBef>
        <a:spcAft>
          <a:spcPct val="0"/>
        </a:spcAft>
        <a:buClr>
          <a:schemeClr val="accent1"/>
        </a:buClr>
        <a:buSzPct val="60000"/>
        <a:buFont typeface="Wingdings" pitchFamily="2" charset="2"/>
        <a:buChar char="l"/>
        <a:defRPr>
          <a:solidFill>
            <a:schemeClr val="tx1"/>
          </a:solidFill>
          <a:latin typeface="+mn-lt"/>
          <a:ea typeface="산돌고딕 M" pitchFamily="18" charset="-127"/>
        </a:defRPr>
      </a:lvl7pPr>
      <a:lvl8pPr marL="4009530" indent="-267302" algn="l" rtl="0" fontAlgn="base">
        <a:lnSpc>
          <a:spcPct val="110000"/>
        </a:lnSpc>
        <a:spcBef>
          <a:spcPct val="20000"/>
        </a:spcBef>
        <a:spcAft>
          <a:spcPct val="0"/>
        </a:spcAft>
        <a:buClr>
          <a:schemeClr val="accent1"/>
        </a:buClr>
        <a:buSzPct val="60000"/>
        <a:buFont typeface="Wingdings" pitchFamily="2" charset="2"/>
        <a:buChar char="l"/>
        <a:defRPr>
          <a:solidFill>
            <a:schemeClr val="tx1"/>
          </a:solidFill>
          <a:latin typeface="+mn-lt"/>
          <a:ea typeface="산돌고딕 M" pitchFamily="18" charset="-127"/>
        </a:defRPr>
      </a:lvl8pPr>
      <a:lvl9pPr marL="4544134" indent="-267302" algn="l" rtl="0" fontAlgn="base">
        <a:lnSpc>
          <a:spcPct val="110000"/>
        </a:lnSpc>
        <a:spcBef>
          <a:spcPct val="20000"/>
        </a:spcBef>
        <a:spcAft>
          <a:spcPct val="0"/>
        </a:spcAft>
        <a:buClr>
          <a:schemeClr val="accent1"/>
        </a:buClr>
        <a:buSzPct val="60000"/>
        <a:buFont typeface="Wingdings" pitchFamily="2" charset="2"/>
        <a:buChar char="l"/>
        <a:defRPr>
          <a:solidFill>
            <a:schemeClr val="tx1"/>
          </a:solidFill>
          <a:latin typeface="+mn-lt"/>
          <a:ea typeface="산돌고딕 M" pitchFamily="18" charset="-127"/>
        </a:defRPr>
      </a:lvl9pPr>
    </p:bodyStyle>
    <p:otherStyle>
      <a:defPPr>
        <a:defRPr lang="ko-KR"/>
      </a:defPPr>
      <a:lvl1pPr marL="0" algn="l" defTabSz="1069208" rtl="0" eaLnBrk="1" latinLnBrk="1" hangingPunct="1">
        <a:defRPr sz="2105" kern="1200">
          <a:solidFill>
            <a:schemeClr val="tx1"/>
          </a:solidFill>
          <a:latin typeface="+mn-lt"/>
          <a:ea typeface="+mn-ea"/>
          <a:cs typeface="+mn-cs"/>
        </a:defRPr>
      </a:lvl1pPr>
      <a:lvl2pPr marL="534604" algn="l" defTabSz="1069208" rtl="0" eaLnBrk="1" latinLnBrk="1" hangingPunct="1">
        <a:defRPr sz="2105" kern="1200">
          <a:solidFill>
            <a:schemeClr val="tx1"/>
          </a:solidFill>
          <a:latin typeface="+mn-lt"/>
          <a:ea typeface="+mn-ea"/>
          <a:cs typeface="+mn-cs"/>
        </a:defRPr>
      </a:lvl2pPr>
      <a:lvl3pPr marL="1069208" algn="l" defTabSz="1069208" rtl="0" eaLnBrk="1" latinLnBrk="1" hangingPunct="1">
        <a:defRPr sz="2105" kern="1200">
          <a:solidFill>
            <a:schemeClr val="tx1"/>
          </a:solidFill>
          <a:latin typeface="+mn-lt"/>
          <a:ea typeface="+mn-ea"/>
          <a:cs typeface="+mn-cs"/>
        </a:defRPr>
      </a:lvl3pPr>
      <a:lvl4pPr marL="1603812" algn="l" defTabSz="1069208" rtl="0" eaLnBrk="1" latinLnBrk="1" hangingPunct="1">
        <a:defRPr sz="2105" kern="1200">
          <a:solidFill>
            <a:schemeClr val="tx1"/>
          </a:solidFill>
          <a:latin typeface="+mn-lt"/>
          <a:ea typeface="+mn-ea"/>
          <a:cs typeface="+mn-cs"/>
        </a:defRPr>
      </a:lvl4pPr>
      <a:lvl5pPr marL="2138416" algn="l" defTabSz="1069208" rtl="0" eaLnBrk="1" latinLnBrk="1" hangingPunct="1">
        <a:defRPr sz="2105" kern="1200">
          <a:solidFill>
            <a:schemeClr val="tx1"/>
          </a:solidFill>
          <a:latin typeface="+mn-lt"/>
          <a:ea typeface="+mn-ea"/>
          <a:cs typeface="+mn-cs"/>
        </a:defRPr>
      </a:lvl5pPr>
      <a:lvl6pPr marL="2673020" algn="l" defTabSz="1069208" rtl="0" eaLnBrk="1" latinLnBrk="1" hangingPunct="1">
        <a:defRPr sz="2105" kern="1200">
          <a:solidFill>
            <a:schemeClr val="tx1"/>
          </a:solidFill>
          <a:latin typeface="+mn-lt"/>
          <a:ea typeface="+mn-ea"/>
          <a:cs typeface="+mn-cs"/>
        </a:defRPr>
      </a:lvl6pPr>
      <a:lvl7pPr marL="3207624" algn="l" defTabSz="1069208" rtl="0" eaLnBrk="1" latinLnBrk="1" hangingPunct="1">
        <a:defRPr sz="2105" kern="1200">
          <a:solidFill>
            <a:schemeClr val="tx1"/>
          </a:solidFill>
          <a:latin typeface="+mn-lt"/>
          <a:ea typeface="+mn-ea"/>
          <a:cs typeface="+mn-cs"/>
        </a:defRPr>
      </a:lvl7pPr>
      <a:lvl8pPr marL="3742228" algn="l" defTabSz="1069208" rtl="0" eaLnBrk="1" latinLnBrk="1" hangingPunct="1">
        <a:defRPr sz="2105" kern="1200">
          <a:solidFill>
            <a:schemeClr val="tx1"/>
          </a:solidFill>
          <a:latin typeface="+mn-lt"/>
          <a:ea typeface="+mn-ea"/>
          <a:cs typeface="+mn-cs"/>
        </a:defRPr>
      </a:lvl8pPr>
      <a:lvl9pPr marL="4276832" algn="l" defTabSz="1069208" rtl="0" eaLnBrk="1" latinLnBrk="1" hangingPunct="1">
        <a:defRPr sz="210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591" y="322954"/>
            <a:ext cx="9622632" cy="134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534591" y="1881717"/>
            <a:ext cx="9622632" cy="532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534591" y="7343922"/>
            <a:ext cx="2494756"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637">
                <a:latin typeface="Arial" charset="0"/>
                <a:cs typeface="+mn-cs"/>
              </a:defRPr>
            </a:lvl1pPr>
          </a:lstStyle>
          <a:p>
            <a:pPr>
              <a:defRPr/>
            </a:pPr>
            <a:endParaRPr lang="cs-CZ"/>
          </a:p>
        </p:txBody>
      </p:sp>
      <p:sp>
        <p:nvSpPr>
          <p:cNvPr id="1029" name="Rectangle 5"/>
          <p:cNvSpPr>
            <a:spLocks noGrp="1" noChangeArrowheads="1"/>
          </p:cNvSpPr>
          <p:nvPr>
            <p:ph type="ftr" sz="quarter" idx="3"/>
          </p:nvPr>
        </p:nvSpPr>
        <p:spPr bwMode="auto">
          <a:xfrm>
            <a:off x="3653036" y="7343922"/>
            <a:ext cx="3385741"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637">
                <a:latin typeface="Arial" charset="0"/>
                <a:cs typeface="+mn-cs"/>
              </a:defRPr>
            </a:lvl1pPr>
          </a:lstStyle>
          <a:p>
            <a:pPr>
              <a:defRPr/>
            </a:pPr>
            <a:endParaRPr lang="cs-CZ"/>
          </a:p>
        </p:txBody>
      </p:sp>
      <p:sp>
        <p:nvSpPr>
          <p:cNvPr id="1030" name="Rectangle 6"/>
          <p:cNvSpPr>
            <a:spLocks noGrp="1" noChangeArrowheads="1"/>
          </p:cNvSpPr>
          <p:nvPr>
            <p:ph type="sldNum" sz="quarter" idx="4"/>
          </p:nvPr>
        </p:nvSpPr>
        <p:spPr bwMode="auto">
          <a:xfrm>
            <a:off x="7662466" y="7343922"/>
            <a:ext cx="2494756"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637"/>
            </a:lvl1pPr>
          </a:lstStyle>
          <a:p>
            <a:pPr>
              <a:defRPr/>
            </a:pPr>
            <a:fld id="{4E3D9CEF-0672-4A41-B98C-A03D4CEAE500}" type="slidenum">
              <a:rPr lang="cs-CZ" altLang="cs-CZ"/>
              <a:pPr>
                <a:defRPr/>
              </a:pPr>
              <a:t>‹#›</a:t>
            </a:fld>
            <a:endParaRPr lang="cs-CZ" altLang="cs-CZ"/>
          </a:p>
        </p:txBody>
      </p:sp>
    </p:spTree>
    <p:extLst>
      <p:ext uri="{BB962C8B-B14F-4D97-AF65-F5344CB8AC3E}">
        <p14:creationId xmlns:p14="http://schemas.microsoft.com/office/powerpoint/2010/main" val="1034109811"/>
      </p:ext>
    </p:extLst>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Lst>
  <p:transition/>
  <p:txStyles>
    <p:titleStyle>
      <a:lvl1pPr algn="ctr" rtl="0" eaLnBrk="0" fontAlgn="base" hangingPunct="0">
        <a:spcBef>
          <a:spcPct val="0"/>
        </a:spcBef>
        <a:spcAft>
          <a:spcPct val="0"/>
        </a:spcAft>
        <a:defRPr sz="5145">
          <a:solidFill>
            <a:schemeClr val="tx2"/>
          </a:solidFill>
          <a:latin typeface="+mj-lt"/>
          <a:ea typeface="+mj-ea"/>
          <a:cs typeface="+mj-cs"/>
        </a:defRPr>
      </a:lvl1pPr>
      <a:lvl2pPr algn="ctr" rtl="0" eaLnBrk="0" fontAlgn="base" hangingPunct="0">
        <a:spcBef>
          <a:spcPct val="0"/>
        </a:spcBef>
        <a:spcAft>
          <a:spcPct val="0"/>
        </a:spcAft>
        <a:defRPr sz="5145">
          <a:solidFill>
            <a:schemeClr val="tx2"/>
          </a:solidFill>
          <a:latin typeface="Arial" charset="0"/>
        </a:defRPr>
      </a:lvl2pPr>
      <a:lvl3pPr algn="ctr" rtl="0" eaLnBrk="0" fontAlgn="base" hangingPunct="0">
        <a:spcBef>
          <a:spcPct val="0"/>
        </a:spcBef>
        <a:spcAft>
          <a:spcPct val="0"/>
        </a:spcAft>
        <a:defRPr sz="5145">
          <a:solidFill>
            <a:schemeClr val="tx2"/>
          </a:solidFill>
          <a:latin typeface="Arial" charset="0"/>
        </a:defRPr>
      </a:lvl3pPr>
      <a:lvl4pPr algn="ctr" rtl="0" eaLnBrk="0" fontAlgn="base" hangingPunct="0">
        <a:spcBef>
          <a:spcPct val="0"/>
        </a:spcBef>
        <a:spcAft>
          <a:spcPct val="0"/>
        </a:spcAft>
        <a:defRPr sz="5145">
          <a:solidFill>
            <a:schemeClr val="tx2"/>
          </a:solidFill>
          <a:latin typeface="Arial" charset="0"/>
        </a:defRPr>
      </a:lvl4pPr>
      <a:lvl5pPr algn="ctr" rtl="0" eaLnBrk="0" fontAlgn="base" hangingPunct="0">
        <a:spcBef>
          <a:spcPct val="0"/>
        </a:spcBef>
        <a:spcAft>
          <a:spcPct val="0"/>
        </a:spcAft>
        <a:defRPr sz="5145">
          <a:solidFill>
            <a:schemeClr val="tx2"/>
          </a:solidFill>
          <a:latin typeface="Arial" charset="0"/>
        </a:defRPr>
      </a:lvl5pPr>
      <a:lvl6pPr marL="534604" algn="ctr" rtl="0" fontAlgn="base">
        <a:spcBef>
          <a:spcPct val="0"/>
        </a:spcBef>
        <a:spcAft>
          <a:spcPct val="0"/>
        </a:spcAft>
        <a:defRPr sz="5145">
          <a:solidFill>
            <a:schemeClr val="tx2"/>
          </a:solidFill>
          <a:latin typeface="Arial" charset="0"/>
        </a:defRPr>
      </a:lvl6pPr>
      <a:lvl7pPr marL="1069208" algn="ctr" rtl="0" fontAlgn="base">
        <a:spcBef>
          <a:spcPct val="0"/>
        </a:spcBef>
        <a:spcAft>
          <a:spcPct val="0"/>
        </a:spcAft>
        <a:defRPr sz="5145">
          <a:solidFill>
            <a:schemeClr val="tx2"/>
          </a:solidFill>
          <a:latin typeface="Arial" charset="0"/>
        </a:defRPr>
      </a:lvl7pPr>
      <a:lvl8pPr marL="1603812" algn="ctr" rtl="0" fontAlgn="base">
        <a:spcBef>
          <a:spcPct val="0"/>
        </a:spcBef>
        <a:spcAft>
          <a:spcPct val="0"/>
        </a:spcAft>
        <a:defRPr sz="5145">
          <a:solidFill>
            <a:schemeClr val="tx2"/>
          </a:solidFill>
          <a:latin typeface="Arial" charset="0"/>
        </a:defRPr>
      </a:lvl8pPr>
      <a:lvl9pPr marL="2138416" algn="ctr" rtl="0" fontAlgn="base">
        <a:spcBef>
          <a:spcPct val="0"/>
        </a:spcBef>
        <a:spcAft>
          <a:spcPct val="0"/>
        </a:spcAft>
        <a:defRPr sz="5145">
          <a:solidFill>
            <a:schemeClr val="tx2"/>
          </a:solidFill>
          <a:latin typeface="Arial" charset="0"/>
        </a:defRPr>
      </a:lvl9pPr>
    </p:titleStyle>
    <p:bodyStyle>
      <a:lvl1pPr marL="400953" indent="-400953" algn="l" rtl="0" eaLnBrk="0" fontAlgn="base" hangingPunct="0">
        <a:spcBef>
          <a:spcPct val="20000"/>
        </a:spcBef>
        <a:spcAft>
          <a:spcPct val="0"/>
        </a:spcAft>
        <a:buChar char="•"/>
        <a:defRPr sz="3742">
          <a:solidFill>
            <a:schemeClr val="tx1"/>
          </a:solidFill>
          <a:latin typeface="+mn-lt"/>
          <a:ea typeface="+mn-ea"/>
          <a:cs typeface="+mn-cs"/>
        </a:defRPr>
      </a:lvl1pPr>
      <a:lvl2pPr marL="868731" indent="-334127" algn="l" rtl="0" eaLnBrk="0" fontAlgn="base" hangingPunct="0">
        <a:spcBef>
          <a:spcPct val="20000"/>
        </a:spcBef>
        <a:spcAft>
          <a:spcPct val="0"/>
        </a:spcAft>
        <a:buChar char="–"/>
        <a:defRPr sz="3274">
          <a:solidFill>
            <a:schemeClr val="tx1"/>
          </a:solidFill>
          <a:latin typeface="+mn-lt"/>
        </a:defRPr>
      </a:lvl2pPr>
      <a:lvl3pPr marL="1336510" indent="-267302" algn="l" rtl="0" eaLnBrk="0" fontAlgn="base" hangingPunct="0">
        <a:spcBef>
          <a:spcPct val="20000"/>
        </a:spcBef>
        <a:spcAft>
          <a:spcPct val="0"/>
        </a:spcAft>
        <a:buChar char="•"/>
        <a:defRPr sz="2806">
          <a:solidFill>
            <a:schemeClr val="tx1"/>
          </a:solidFill>
          <a:latin typeface="+mn-lt"/>
        </a:defRPr>
      </a:lvl3pPr>
      <a:lvl4pPr marL="1871114" indent="-267302" algn="l" rtl="0" eaLnBrk="0" fontAlgn="base" hangingPunct="0">
        <a:spcBef>
          <a:spcPct val="20000"/>
        </a:spcBef>
        <a:spcAft>
          <a:spcPct val="0"/>
        </a:spcAft>
        <a:buChar char="–"/>
        <a:defRPr sz="2339">
          <a:solidFill>
            <a:schemeClr val="tx1"/>
          </a:solidFill>
          <a:latin typeface="+mn-lt"/>
        </a:defRPr>
      </a:lvl4pPr>
      <a:lvl5pPr marL="2405718" indent="-267302" algn="l" rtl="0" eaLnBrk="0" fontAlgn="base" hangingPunct="0">
        <a:spcBef>
          <a:spcPct val="20000"/>
        </a:spcBef>
        <a:spcAft>
          <a:spcPct val="0"/>
        </a:spcAft>
        <a:buChar char="»"/>
        <a:defRPr sz="2339">
          <a:solidFill>
            <a:schemeClr val="tx1"/>
          </a:solidFill>
          <a:latin typeface="+mn-lt"/>
        </a:defRPr>
      </a:lvl5pPr>
      <a:lvl6pPr marL="2940322" indent="-267302" algn="l" rtl="0" fontAlgn="base">
        <a:spcBef>
          <a:spcPct val="20000"/>
        </a:spcBef>
        <a:spcAft>
          <a:spcPct val="0"/>
        </a:spcAft>
        <a:buChar char="»"/>
        <a:defRPr sz="2339">
          <a:solidFill>
            <a:schemeClr val="tx1"/>
          </a:solidFill>
          <a:latin typeface="+mn-lt"/>
        </a:defRPr>
      </a:lvl6pPr>
      <a:lvl7pPr marL="3474926" indent="-267302" algn="l" rtl="0" fontAlgn="base">
        <a:spcBef>
          <a:spcPct val="20000"/>
        </a:spcBef>
        <a:spcAft>
          <a:spcPct val="0"/>
        </a:spcAft>
        <a:buChar char="»"/>
        <a:defRPr sz="2339">
          <a:solidFill>
            <a:schemeClr val="tx1"/>
          </a:solidFill>
          <a:latin typeface="+mn-lt"/>
        </a:defRPr>
      </a:lvl7pPr>
      <a:lvl8pPr marL="4009530" indent="-267302" algn="l" rtl="0" fontAlgn="base">
        <a:spcBef>
          <a:spcPct val="20000"/>
        </a:spcBef>
        <a:spcAft>
          <a:spcPct val="0"/>
        </a:spcAft>
        <a:buChar char="»"/>
        <a:defRPr sz="2339">
          <a:solidFill>
            <a:schemeClr val="tx1"/>
          </a:solidFill>
          <a:latin typeface="+mn-lt"/>
        </a:defRPr>
      </a:lvl8pPr>
      <a:lvl9pPr marL="4544134" indent="-267302" algn="l" rtl="0" fontAlgn="base">
        <a:spcBef>
          <a:spcPct val="20000"/>
        </a:spcBef>
        <a:spcAft>
          <a:spcPct val="0"/>
        </a:spcAft>
        <a:buChar char="»"/>
        <a:defRPr sz="2339">
          <a:solidFill>
            <a:schemeClr val="tx1"/>
          </a:solidFill>
          <a:latin typeface="+mn-lt"/>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591" y="322954"/>
            <a:ext cx="9622632" cy="134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534591" y="1881717"/>
            <a:ext cx="9622632" cy="532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534591" y="7343922"/>
            <a:ext cx="2494756"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637">
                <a:latin typeface="Arial" charset="0"/>
                <a:cs typeface="+mn-cs"/>
              </a:defRPr>
            </a:lvl1pPr>
          </a:lstStyle>
          <a:p>
            <a:pPr>
              <a:defRPr/>
            </a:pPr>
            <a:endParaRPr lang="cs-CZ"/>
          </a:p>
        </p:txBody>
      </p:sp>
      <p:sp>
        <p:nvSpPr>
          <p:cNvPr id="1029" name="Rectangle 5"/>
          <p:cNvSpPr>
            <a:spLocks noGrp="1" noChangeArrowheads="1"/>
          </p:cNvSpPr>
          <p:nvPr>
            <p:ph type="ftr" sz="quarter" idx="3"/>
          </p:nvPr>
        </p:nvSpPr>
        <p:spPr bwMode="auto">
          <a:xfrm>
            <a:off x="3653036" y="7343922"/>
            <a:ext cx="3385741"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637">
                <a:latin typeface="Arial" charset="0"/>
                <a:cs typeface="+mn-cs"/>
              </a:defRPr>
            </a:lvl1pPr>
          </a:lstStyle>
          <a:p>
            <a:pPr>
              <a:defRPr/>
            </a:pPr>
            <a:endParaRPr lang="cs-CZ"/>
          </a:p>
        </p:txBody>
      </p:sp>
      <p:sp>
        <p:nvSpPr>
          <p:cNvPr id="1030" name="Rectangle 6"/>
          <p:cNvSpPr>
            <a:spLocks noGrp="1" noChangeArrowheads="1"/>
          </p:cNvSpPr>
          <p:nvPr>
            <p:ph type="sldNum" sz="quarter" idx="4"/>
          </p:nvPr>
        </p:nvSpPr>
        <p:spPr bwMode="auto">
          <a:xfrm>
            <a:off x="7662466" y="7343922"/>
            <a:ext cx="2494756" cy="5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637"/>
            </a:lvl1pPr>
          </a:lstStyle>
          <a:p>
            <a:pPr>
              <a:defRPr/>
            </a:pPr>
            <a:fld id="{1D8FFB2C-8D27-4338-ADFC-37881D526A90}" type="slidenum">
              <a:rPr lang="cs-CZ" altLang="cs-CZ"/>
              <a:pPr>
                <a:defRPr/>
              </a:pPr>
              <a:t>‹#›</a:t>
            </a:fld>
            <a:endParaRPr lang="cs-CZ" altLang="cs-CZ"/>
          </a:p>
        </p:txBody>
      </p:sp>
    </p:spTree>
    <p:extLst>
      <p:ext uri="{BB962C8B-B14F-4D97-AF65-F5344CB8AC3E}">
        <p14:creationId xmlns:p14="http://schemas.microsoft.com/office/powerpoint/2010/main" val="694292591"/>
      </p:ext>
    </p:extLst>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Lst>
  <p:transition/>
  <p:txStyles>
    <p:titleStyle>
      <a:lvl1pPr algn="ctr" rtl="0" eaLnBrk="0" fontAlgn="base" hangingPunct="0">
        <a:spcBef>
          <a:spcPct val="0"/>
        </a:spcBef>
        <a:spcAft>
          <a:spcPct val="0"/>
        </a:spcAft>
        <a:defRPr sz="5145">
          <a:solidFill>
            <a:schemeClr val="tx2"/>
          </a:solidFill>
          <a:latin typeface="+mj-lt"/>
          <a:ea typeface="+mj-ea"/>
          <a:cs typeface="+mj-cs"/>
        </a:defRPr>
      </a:lvl1pPr>
      <a:lvl2pPr algn="ctr" rtl="0" eaLnBrk="0" fontAlgn="base" hangingPunct="0">
        <a:spcBef>
          <a:spcPct val="0"/>
        </a:spcBef>
        <a:spcAft>
          <a:spcPct val="0"/>
        </a:spcAft>
        <a:defRPr sz="5145">
          <a:solidFill>
            <a:schemeClr val="tx2"/>
          </a:solidFill>
          <a:latin typeface="Arial" charset="0"/>
        </a:defRPr>
      </a:lvl2pPr>
      <a:lvl3pPr algn="ctr" rtl="0" eaLnBrk="0" fontAlgn="base" hangingPunct="0">
        <a:spcBef>
          <a:spcPct val="0"/>
        </a:spcBef>
        <a:spcAft>
          <a:spcPct val="0"/>
        </a:spcAft>
        <a:defRPr sz="5145">
          <a:solidFill>
            <a:schemeClr val="tx2"/>
          </a:solidFill>
          <a:latin typeface="Arial" charset="0"/>
        </a:defRPr>
      </a:lvl3pPr>
      <a:lvl4pPr algn="ctr" rtl="0" eaLnBrk="0" fontAlgn="base" hangingPunct="0">
        <a:spcBef>
          <a:spcPct val="0"/>
        </a:spcBef>
        <a:spcAft>
          <a:spcPct val="0"/>
        </a:spcAft>
        <a:defRPr sz="5145">
          <a:solidFill>
            <a:schemeClr val="tx2"/>
          </a:solidFill>
          <a:latin typeface="Arial" charset="0"/>
        </a:defRPr>
      </a:lvl4pPr>
      <a:lvl5pPr algn="ctr" rtl="0" eaLnBrk="0" fontAlgn="base" hangingPunct="0">
        <a:spcBef>
          <a:spcPct val="0"/>
        </a:spcBef>
        <a:spcAft>
          <a:spcPct val="0"/>
        </a:spcAft>
        <a:defRPr sz="5145">
          <a:solidFill>
            <a:schemeClr val="tx2"/>
          </a:solidFill>
          <a:latin typeface="Arial" charset="0"/>
        </a:defRPr>
      </a:lvl5pPr>
      <a:lvl6pPr marL="534604" algn="ctr" rtl="0" fontAlgn="base">
        <a:spcBef>
          <a:spcPct val="0"/>
        </a:spcBef>
        <a:spcAft>
          <a:spcPct val="0"/>
        </a:spcAft>
        <a:defRPr sz="5145">
          <a:solidFill>
            <a:schemeClr val="tx2"/>
          </a:solidFill>
          <a:latin typeface="Arial" charset="0"/>
        </a:defRPr>
      </a:lvl6pPr>
      <a:lvl7pPr marL="1069208" algn="ctr" rtl="0" fontAlgn="base">
        <a:spcBef>
          <a:spcPct val="0"/>
        </a:spcBef>
        <a:spcAft>
          <a:spcPct val="0"/>
        </a:spcAft>
        <a:defRPr sz="5145">
          <a:solidFill>
            <a:schemeClr val="tx2"/>
          </a:solidFill>
          <a:latin typeface="Arial" charset="0"/>
        </a:defRPr>
      </a:lvl7pPr>
      <a:lvl8pPr marL="1603812" algn="ctr" rtl="0" fontAlgn="base">
        <a:spcBef>
          <a:spcPct val="0"/>
        </a:spcBef>
        <a:spcAft>
          <a:spcPct val="0"/>
        </a:spcAft>
        <a:defRPr sz="5145">
          <a:solidFill>
            <a:schemeClr val="tx2"/>
          </a:solidFill>
          <a:latin typeface="Arial" charset="0"/>
        </a:defRPr>
      </a:lvl8pPr>
      <a:lvl9pPr marL="2138416" algn="ctr" rtl="0" fontAlgn="base">
        <a:spcBef>
          <a:spcPct val="0"/>
        </a:spcBef>
        <a:spcAft>
          <a:spcPct val="0"/>
        </a:spcAft>
        <a:defRPr sz="5145">
          <a:solidFill>
            <a:schemeClr val="tx2"/>
          </a:solidFill>
          <a:latin typeface="Arial" charset="0"/>
        </a:defRPr>
      </a:lvl9pPr>
    </p:titleStyle>
    <p:bodyStyle>
      <a:lvl1pPr marL="400953" indent="-400953" algn="l" rtl="0" eaLnBrk="0" fontAlgn="base" hangingPunct="0">
        <a:spcBef>
          <a:spcPct val="20000"/>
        </a:spcBef>
        <a:spcAft>
          <a:spcPct val="0"/>
        </a:spcAft>
        <a:buChar char="•"/>
        <a:defRPr sz="3742">
          <a:solidFill>
            <a:schemeClr val="tx1"/>
          </a:solidFill>
          <a:latin typeface="+mn-lt"/>
          <a:ea typeface="+mn-ea"/>
          <a:cs typeface="+mn-cs"/>
        </a:defRPr>
      </a:lvl1pPr>
      <a:lvl2pPr marL="868731" indent="-334127" algn="l" rtl="0" eaLnBrk="0" fontAlgn="base" hangingPunct="0">
        <a:spcBef>
          <a:spcPct val="20000"/>
        </a:spcBef>
        <a:spcAft>
          <a:spcPct val="0"/>
        </a:spcAft>
        <a:buChar char="–"/>
        <a:defRPr sz="3274">
          <a:solidFill>
            <a:schemeClr val="tx1"/>
          </a:solidFill>
          <a:latin typeface="+mn-lt"/>
        </a:defRPr>
      </a:lvl2pPr>
      <a:lvl3pPr marL="1336510" indent="-267302" algn="l" rtl="0" eaLnBrk="0" fontAlgn="base" hangingPunct="0">
        <a:spcBef>
          <a:spcPct val="20000"/>
        </a:spcBef>
        <a:spcAft>
          <a:spcPct val="0"/>
        </a:spcAft>
        <a:buChar char="•"/>
        <a:defRPr sz="2806">
          <a:solidFill>
            <a:schemeClr val="tx1"/>
          </a:solidFill>
          <a:latin typeface="+mn-lt"/>
        </a:defRPr>
      </a:lvl3pPr>
      <a:lvl4pPr marL="1871114" indent="-267302" algn="l" rtl="0" eaLnBrk="0" fontAlgn="base" hangingPunct="0">
        <a:spcBef>
          <a:spcPct val="20000"/>
        </a:spcBef>
        <a:spcAft>
          <a:spcPct val="0"/>
        </a:spcAft>
        <a:buChar char="–"/>
        <a:defRPr sz="2339">
          <a:solidFill>
            <a:schemeClr val="tx1"/>
          </a:solidFill>
          <a:latin typeface="+mn-lt"/>
        </a:defRPr>
      </a:lvl4pPr>
      <a:lvl5pPr marL="2405718" indent="-267302" algn="l" rtl="0" eaLnBrk="0" fontAlgn="base" hangingPunct="0">
        <a:spcBef>
          <a:spcPct val="20000"/>
        </a:spcBef>
        <a:spcAft>
          <a:spcPct val="0"/>
        </a:spcAft>
        <a:buChar char="»"/>
        <a:defRPr sz="2339">
          <a:solidFill>
            <a:schemeClr val="tx1"/>
          </a:solidFill>
          <a:latin typeface="+mn-lt"/>
        </a:defRPr>
      </a:lvl5pPr>
      <a:lvl6pPr marL="2940322" indent="-267302" algn="l" rtl="0" fontAlgn="base">
        <a:spcBef>
          <a:spcPct val="20000"/>
        </a:spcBef>
        <a:spcAft>
          <a:spcPct val="0"/>
        </a:spcAft>
        <a:buChar char="»"/>
        <a:defRPr sz="2339">
          <a:solidFill>
            <a:schemeClr val="tx1"/>
          </a:solidFill>
          <a:latin typeface="+mn-lt"/>
        </a:defRPr>
      </a:lvl6pPr>
      <a:lvl7pPr marL="3474926" indent="-267302" algn="l" rtl="0" fontAlgn="base">
        <a:spcBef>
          <a:spcPct val="20000"/>
        </a:spcBef>
        <a:spcAft>
          <a:spcPct val="0"/>
        </a:spcAft>
        <a:buChar char="»"/>
        <a:defRPr sz="2339">
          <a:solidFill>
            <a:schemeClr val="tx1"/>
          </a:solidFill>
          <a:latin typeface="+mn-lt"/>
        </a:defRPr>
      </a:lvl7pPr>
      <a:lvl8pPr marL="4009530" indent="-267302" algn="l" rtl="0" fontAlgn="base">
        <a:spcBef>
          <a:spcPct val="20000"/>
        </a:spcBef>
        <a:spcAft>
          <a:spcPct val="0"/>
        </a:spcAft>
        <a:buChar char="»"/>
        <a:defRPr sz="2339">
          <a:solidFill>
            <a:schemeClr val="tx1"/>
          </a:solidFill>
          <a:latin typeface="+mn-lt"/>
        </a:defRPr>
      </a:lvl8pPr>
      <a:lvl9pPr marL="4544134" indent="-267302" algn="l" rtl="0" fontAlgn="base">
        <a:spcBef>
          <a:spcPct val="20000"/>
        </a:spcBef>
        <a:spcAft>
          <a:spcPct val="0"/>
        </a:spcAft>
        <a:buChar char="»"/>
        <a:defRPr sz="2339">
          <a:solidFill>
            <a:schemeClr val="tx1"/>
          </a:solidFill>
          <a:latin typeface="+mn-lt"/>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data\MZV_en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48" y="169462"/>
            <a:ext cx="4453066" cy="13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515312" y="3302358"/>
            <a:ext cx="9088041" cy="2952476"/>
          </a:xfrm>
        </p:spPr>
        <p:txBody>
          <a:bodyPr/>
          <a:lstStyle/>
          <a:p>
            <a:pPr algn="just" eaLnBrk="1" hangingPunct="1">
              <a:defRPr/>
            </a:pPr>
            <a:r>
              <a:rPr lang="cs-CZ" sz="3200" dirty="0" err="1" smtClean="0">
                <a:solidFill>
                  <a:srgbClr val="D52B1E"/>
                </a:solidFill>
                <a:effectLst>
                  <a:outerShdw blurRad="38100" dist="38100" dir="2700000" algn="tl">
                    <a:srgbClr val="C0C0C0"/>
                  </a:outerShdw>
                </a:effectLst>
                <a:latin typeface="Georgia" pitchFamily="18" charset="0"/>
              </a:rPr>
              <a:t>The</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Nuclear</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Power</a:t>
            </a:r>
            <a:r>
              <a:rPr lang="cs-CZ" sz="3200" dirty="0" smtClean="0">
                <a:solidFill>
                  <a:srgbClr val="D52B1E"/>
                </a:solidFill>
                <a:effectLst>
                  <a:outerShdw blurRad="38100" dist="38100" dir="2700000" algn="tl">
                    <a:srgbClr val="C0C0C0"/>
                  </a:outerShdw>
                </a:effectLst>
                <a:latin typeface="Georgia" pitchFamily="18" charset="0"/>
              </a:rPr>
              <a:t> Program </a:t>
            </a:r>
            <a:r>
              <a:rPr lang="cs-CZ" sz="3200" dirty="0" err="1" smtClean="0">
                <a:solidFill>
                  <a:srgbClr val="D52B1E"/>
                </a:solidFill>
                <a:effectLst>
                  <a:outerShdw blurRad="38100" dist="38100" dir="2700000" algn="tl">
                    <a:srgbClr val="C0C0C0"/>
                  </a:outerShdw>
                </a:effectLst>
                <a:latin typeface="Georgia" pitchFamily="18" charset="0"/>
              </a:rPr>
              <a:t>of</a:t>
            </a:r>
            <a:r>
              <a:rPr lang="cs-CZ" sz="3200" dirty="0" smtClean="0">
                <a:solidFill>
                  <a:srgbClr val="D52B1E"/>
                </a:solidFill>
                <a:effectLst>
                  <a:outerShdw blurRad="38100" dist="38100" dir="2700000" algn="tl">
                    <a:srgbClr val="C0C0C0"/>
                  </a:outerShdw>
                </a:effectLst>
                <a:latin typeface="Georgia" pitchFamily="18" charset="0"/>
              </a:rPr>
              <a:t> </a:t>
            </a:r>
            <a:r>
              <a:rPr lang="en-US" sz="3200" dirty="0" smtClean="0">
                <a:solidFill>
                  <a:srgbClr val="D52B1E"/>
                </a:solidFill>
                <a:effectLst>
                  <a:outerShdw blurRad="38100" dist="38100" dir="2700000" algn="tl">
                    <a:srgbClr val="C0C0C0"/>
                  </a:outerShdw>
                </a:effectLst>
                <a:latin typeface="Georgia" pitchFamily="18" charset="0"/>
              </a:rPr>
              <a:t>the </a:t>
            </a:r>
            <a:r>
              <a:rPr lang="en-US" sz="3200" dirty="0">
                <a:solidFill>
                  <a:srgbClr val="D52B1E"/>
                </a:solidFill>
                <a:effectLst>
                  <a:outerShdw blurRad="38100" dist="38100" dir="2700000" algn="tl">
                    <a:srgbClr val="C0C0C0"/>
                  </a:outerShdw>
                </a:effectLst>
                <a:latin typeface="Georgia" pitchFamily="18" charset="0"/>
              </a:rPr>
              <a:t>Czech </a:t>
            </a:r>
            <a:r>
              <a:rPr lang="en-US" sz="3200" dirty="0" smtClean="0">
                <a:solidFill>
                  <a:srgbClr val="D52B1E"/>
                </a:solidFill>
                <a:effectLst>
                  <a:outerShdw blurRad="38100" dist="38100" dir="2700000" algn="tl">
                    <a:srgbClr val="C0C0C0"/>
                  </a:outerShdw>
                </a:effectLst>
                <a:latin typeface="Georgia" pitchFamily="18" charset="0"/>
              </a:rPr>
              <a:t>Republic</a:t>
            </a:r>
            <a:r>
              <a:rPr lang="cs-CZ" sz="3200" dirty="0" smtClean="0">
                <a:solidFill>
                  <a:srgbClr val="D52B1E"/>
                </a:solidFill>
                <a:effectLst>
                  <a:outerShdw blurRad="38100" dist="38100" dir="2700000" algn="tl">
                    <a:srgbClr val="C0C0C0"/>
                  </a:outerShdw>
                </a:effectLst>
                <a:latin typeface="Georgia" pitchFamily="18" charset="0"/>
              </a:rPr>
              <a:t> and </a:t>
            </a:r>
            <a:r>
              <a:rPr lang="cs-CZ" sz="3200" dirty="0" err="1" smtClean="0">
                <a:solidFill>
                  <a:srgbClr val="D52B1E"/>
                </a:solidFill>
                <a:effectLst>
                  <a:outerShdw blurRad="38100" dist="38100" dir="2700000" algn="tl">
                    <a:srgbClr val="C0C0C0"/>
                  </a:outerShdw>
                </a:effectLst>
                <a:latin typeface="Georgia" pitchFamily="18" charset="0"/>
              </a:rPr>
              <a:t>the</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Cooperative</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Relationship</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with</a:t>
            </a:r>
            <a:r>
              <a:rPr lang="cs-CZ" sz="3200" dirty="0" smtClean="0">
                <a:solidFill>
                  <a:srgbClr val="D52B1E"/>
                </a:solidFill>
                <a:effectLst>
                  <a:outerShdw blurRad="38100" dist="38100" dir="2700000" algn="tl">
                    <a:srgbClr val="C0C0C0"/>
                  </a:outerShdw>
                </a:effectLst>
                <a:latin typeface="Georgia" pitchFamily="18" charset="0"/>
              </a:rPr>
              <a:t> </a:t>
            </a:r>
            <a:r>
              <a:rPr lang="cs-CZ" sz="3200" dirty="0" err="1" smtClean="0">
                <a:solidFill>
                  <a:srgbClr val="D52B1E"/>
                </a:solidFill>
                <a:effectLst>
                  <a:outerShdw blurRad="38100" dist="38100" dir="2700000" algn="tl">
                    <a:srgbClr val="C0C0C0"/>
                  </a:outerShdw>
                </a:effectLst>
                <a:latin typeface="Georgia" pitchFamily="18" charset="0"/>
              </a:rPr>
              <a:t>the</a:t>
            </a:r>
            <a:r>
              <a:rPr lang="cs-CZ" sz="3200" dirty="0" smtClean="0">
                <a:solidFill>
                  <a:srgbClr val="D52B1E"/>
                </a:solidFill>
                <a:effectLst>
                  <a:outerShdw blurRad="38100" dist="38100" dir="2700000" algn="tl">
                    <a:srgbClr val="C0C0C0"/>
                  </a:outerShdw>
                </a:effectLst>
                <a:latin typeface="Georgia" pitchFamily="18" charset="0"/>
              </a:rPr>
              <a:t> Republic </a:t>
            </a:r>
            <a:r>
              <a:rPr lang="cs-CZ" sz="3200" dirty="0" err="1" smtClean="0">
                <a:solidFill>
                  <a:srgbClr val="D52B1E"/>
                </a:solidFill>
                <a:effectLst>
                  <a:outerShdw blurRad="38100" dist="38100" dir="2700000" algn="tl">
                    <a:srgbClr val="C0C0C0"/>
                  </a:outerShdw>
                </a:effectLst>
                <a:latin typeface="Georgia" pitchFamily="18" charset="0"/>
              </a:rPr>
              <a:t>of</a:t>
            </a:r>
            <a:r>
              <a:rPr lang="cs-CZ" sz="3200" dirty="0" smtClean="0">
                <a:solidFill>
                  <a:srgbClr val="D52B1E"/>
                </a:solidFill>
                <a:effectLst>
                  <a:outerShdw blurRad="38100" dist="38100" dir="2700000" algn="tl">
                    <a:srgbClr val="C0C0C0"/>
                  </a:outerShdw>
                </a:effectLst>
                <a:latin typeface="Georgia" pitchFamily="18" charset="0"/>
              </a:rPr>
              <a:t> Korea</a:t>
            </a:r>
            <a:endParaRPr lang="en-US" sz="3200" dirty="0">
              <a:solidFill>
                <a:srgbClr val="D52B1E"/>
              </a:solidFill>
              <a:effectLst>
                <a:outerShdw blurRad="38100" dist="38100" dir="2700000" algn="tl">
                  <a:srgbClr val="C0C0C0"/>
                </a:outerShdw>
              </a:effectLst>
              <a:latin typeface="Georgia" pitchFamily="18" charset="0"/>
            </a:endParaRPr>
          </a:p>
        </p:txBody>
      </p:sp>
      <p:sp>
        <p:nvSpPr>
          <p:cNvPr id="2057" name="Text Box 9"/>
          <p:cNvSpPr txBox="1">
            <a:spLocks noChangeArrowheads="1"/>
          </p:cNvSpPr>
          <p:nvPr/>
        </p:nvSpPr>
        <p:spPr bwMode="auto">
          <a:xfrm>
            <a:off x="515312" y="2375926"/>
            <a:ext cx="67787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069208">
              <a:spcBef>
                <a:spcPct val="50000"/>
              </a:spcBef>
              <a:defRPr/>
            </a:pPr>
            <a:r>
              <a:rPr lang="cs-CZ" sz="3200" dirty="0" smtClean="0">
                <a:solidFill>
                  <a:srgbClr val="0039A6"/>
                </a:solidFill>
                <a:effectLst>
                  <a:outerShdw blurRad="38100" dist="38100" dir="2700000" algn="tl">
                    <a:srgbClr val="C0C0C0"/>
                  </a:outerShdw>
                </a:effectLst>
                <a:latin typeface="Georgia" pitchFamily="18" charset="0"/>
                <a:cs typeface="Arial" panose="020B0604020202020204" pitchFamily="34" charset="0"/>
              </a:rPr>
              <a:t>KAP 2020, July 16, 2020 </a:t>
            </a:r>
            <a:r>
              <a:rPr lang="cs-CZ" sz="3200" dirty="0" err="1" smtClean="0">
                <a:solidFill>
                  <a:srgbClr val="0039A6"/>
                </a:solidFill>
                <a:effectLst>
                  <a:outerShdw blurRad="38100" dist="38100" dir="2700000" algn="tl">
                    <a:srgbClr val="C0C0C0"/>
                  </a:outerShdw>
                </a:effectLst>
                <a:latin typeface="Georgia" pitchFamily="18" charset="0"/>
                <a:cs typeface="Arial" panose="020B0604020202020204" pitchFamily="34" charset="0"/>
              </a:rPr>
              <a:t>Busan</a:t>
            </a:r>
            <a:r>
              <a:rPr lang="cs-CZ" sz="3200" dirty="0" smtClean="0">
                <a:solidFill>
                  <a:srgbClr val="0039A6"/>
                </a:solidFill>
                <a:effectLst>
                  <a:outerShdw blurRad="38100" dist="38100" dir="2700000" algn="tl">
                    <a:srgbClr val="C0C0C0"/>
                  </a:outerShdw>
                </a:effectLst>
                <a:latin typeface="Georgia" pitchFamily="18" charset="0"/>
                <a:cs typeface="Arial" panose="020B0604020202020204" pitchFamily="34" charset="0"/>
              </a:rPr>
              <a:t> </a:t>
            </a:r>
            <a:endParaRPr lang="en-US" sz="3200" dirty="0">
              <a:solidFill>
                <a:srgbClr val="0039A6"/>
              </a:solidFill>
              <a:effectLst>
                <a:outerShdw blurRad="38100" dist="38100" dir="2700000" algn="tl">
                  <a:srgbClr val="C0C0C0"/>
                </a:outerShdw>
              </a:effectLst>
              <a:latin typeface="Georgia" pitchFamily="18" charset="0"/>
              <a:cs typeface="Arial" panose="020B0604020202020204" pitchFamily="34" charset="0"/>
            </a:endParaRPr>
          </a:p>
        </p:txBody>
      </p:sp>
      <p:sp>
        <p:nvSpPr>
          <p:cNvPr id="3" name="TextovéPole 2"/>
          <p:cNvSpPr txBox="1"/>
          <p:nvPr/>
        </p:nvSpPr>
        <p:spPr>
          <a:xfrm>
            <a:off x="515312" y="6788997"/>
            <a:ext cx="7612911" cy="677108"/>
          </a:xfrm>
          <a:prstGeom prst="rect">
            <a:avLst/>
          </a:prstGeom>
          <a:noFill/>
        </p:spPr>
        <p:txBody>
          <a:bodyPr wrap="square" rtlCol="0">
            <a:spAutoFit/>
          </a:bodyPr>
          <a:lstStyle/>
          <a:p>
            <a:r>
              <a:rPr lang="cs-CZ" sz="2000" dirty="0" smtClean="0">
                <a:latin typeface="Georgia" panose="02040502050405020303" pitchFamily="18" charset="0"/>
              </a:rPr>
              <a:t>Gustav </a:t>
            </a:r>
            <a:r>
              <a:rPr lang="cs-CZ" sz="2000" dirty="0" err="1" smtClean="0">
                <a:latin typeface="Georgia" panose="02040502050405020303" pitchFamily="18" charset="0"/>
              </a:rPr>
              <a:t>Slamečka</a:t>
            </a:r>
            <a:r>
              <a:rPr lang="cs-CZ" sz="2000" dirty="0" smtClean="0">
                <a:latin typeface="Georgia" panose="02040502050405020303" pitchFamily="18" charset="0"/>
              </a:rPr>
              <a:t>, </a:t>
            </a:r>
            <a:r>
              <a:rPr lang="cs-CZ" sz="2000" dirty="0" err="1" smtClean="0">
                <a:latin typeface="Georgia" panose="02040502050405020303" pitchFamily="18" charset="0"/>
              </a:rPr>
              <a:t>Ambassador</a:t>
            </a:r>
            <a:r>
              <a:rPr lang="cs-CZ" sz="2000" dirty="0" smtClean="0">
                <a:latin typeface="Georgia" panose="02040502050405020303" pitchFamily="18" charset="0"/>
              </a:rPr>
              <a:t> </a:t>
            </a:r>
            <a:r>
              <a:rPr lang="cs-CZ" sz="2000" dirty="0" err="1" smtClean="0">
                <a:latin typeface="Georgia" panose="02040502050405020303" pitchFamily="18" charset="0"/>
              </a:rPr>
              <a:t>of</a:t>
            </a:r>
            <a:r>
              <a:rPr lang="cs-CZ" sz="2000" dirty="0" smtClean="0">
                <a:latin typeface="Georgia" panose="02040502050405020303" pitchFamily="18" charset="0"/>
              </a:rPr>
              <a:t> </a:t>
            </a:r>
            <a:r>
              <a:rPr lang="cs-CZ" sz="2000" dirty="0" err="1" smtClean="0">
                <a:latin typeface="Georgia" panose="02040502050405020303" pitchFamily="18" charset="0"/>
              </a:rPr>
              <a:t>the</a:t>
            </a:r>
            <a:r>
              <a:rPr lang="cs-CZ" sz="2000" dirty="0" smtClean="0">
                <a:latin typeface="Georgia" panose="02040502050405020303" pitchFamily="18" charset="0"/>
              </a:rPr>
              <a:t> Czech </a:t>
            </a:r>
            <a:r>
              <a:rPr lang="cs-CZ" sz="2000" dirty="0">
                <a:latin typeface="Georgia" panose="02040502050405020303" pitchFamily="18" charset="0"/>
              </a:rPr>
              <a:t>R</a:t>
            </a:r>
            <a:r>
              <a:rPr lang="cs-CZ" sz="2000" dirty="0" smtClean="0">
                <a:latin typeface="Georgia" panose="02040502050405020303" pitchFamily="18" charset="0"/>
              </a:rPr>
              <a:t>epublic to ROK</a:t>
            </a:r>
          </a:p>
          <a:p>
            <a:endParaRPr lang="cs-CZ" dirty="0"/>
          </a:p>
        </p:txBody>
      </p:sp>
    </p:spTree>
    <p:extLst>
      <p:ext uri="{BB962C8B-B14F-4D97-AF65-F5344CB8AC3E}">
        <p14:creationId xmlns:p14="http://schemas.microsoft.com/office/powerpoint/2010/main" val="20705198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rázek 3">
            <a:extLst>
              <a:ext uri="{FF2B5EF4-FFF2-40B4-BE49-F238E27FC236}">
                <a16:creationId xmlns:a16="http://schemas.microsoft.com/office/drawing/2014/main" id="{3DBD5DD9-506A-48B0-B0B6-CEB0904D5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21" y="1333808"/>
            <a:ext cx="9392047" cy="586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Nadpis 1">
            <a:extLst>
              <a:ext uri="{FF2B5EF4-FFF2-40B4-BE49-F238E27FC236}">
                <a16:creationId xmlns:a16="http://schemas.microsoft.com/office/drawing/2014/main" id="{80BDFFE1-A1F4-487D-96AC-DB9BA600235B}"/>
              </a:ext>
            </a:extLst>
          </p:cNvPr>
          <p:cNvSpPr>
            <a:spLocks noGrp="1"/>
          </p:cNvSpPr>
          <p:nvPr>
            <p:ph type="title"/>
          </p:nvPr>
        </p:nvSpPr>
        <p:spPr>
          <a:xfrm>
            <a:off x="420751" y="275350"/>
            <a:ext cx="8924662" cy="992334"/>
          </a:xfrm>
        </p:spPr>
        <p:txBody>
          <a:bodyPr/>
          <a:lstStyle/>
          <a:p>
            <a:pPr eaLnBrk="1" hangingPunct="1"/>
            <a:r>
              <a:rPr lang="cs-CZ" altLang="cs-CZ" dirty="0" err="1">
                <a:solidFill>
                  <a:schemeClr val="tx2"/>
                </a:solidFill>
              </a:rPr>
              <a:t>Scope</a:t>
            </a:r>
            <a:r>
              <a:rPr lang="cs-CZ" altLang="cs-CZ" dirty="0">
                <a:solidFill>
                  <a:schemeClr val="tx2"/>
                </a:solidFill>
              </a:rPr>
              <a:t> </a:t>
            </a:r>
            <a:r>
              <a:rPr lang="cs-CZ" altLang="cs-CZ" dirty="0" err="1">
                <a:solidFill>
                  <a:schemeClr val="tx2"/>
                </a:solidFill>
              </a:rPr>
              <a:t>of</a:t>
            </a:r>
            <a:r>
              <a:rPr lang="cs-CZ" altLang="cs-CZ" dirty="0">
                <a:solidFill>
                  <a:schemeClr val="tx2"/>
                </a:solidFill>
              </a:rPr>
              <a:t> </a:t>
            </a:r>
            <a:r>
              <a:rPr lang="cs-CZ" altLang="cs-CZ" dirty="0" err="1">
                <a:solidFill>
                  <a:schemeClr val="tx2"/>
                </a:solidFill>
              </a:rPr>
              <a:t>Services</a:t>
            </a:r>
            <a:r>
              <a:rPr lang="en-US" altLang="cs-CZ" dirty="0">
                <a:solidFill>
                  <a:schemeClr val="tx2"/>
                </a:solidFill>
              </a:rPr>
              <a:t> </a:t>
            </a:r>
            <a:r>
              <a:rPr lang="cs-CZ" altLang="cs-CZ" dirty="0" err="1" smtClean="0">
                <a:solidFill>
                  <a:schemeClr val="tx2"/>
                </a:solidFill>
              </a:rPr>
              <a:t>related</a:t>
            </a:r>
            <a:r>
              <a:rPr lang="cs-CZ" altLang="cs-CZ" dirty="0" smtClean="0">
                <a:solidFill>
                  <a:schemeClr val="tx2"/>
                </a:solidFill>
              </a:rPr>
              <a:t> to NPP</a:t>
            </a:r>
            <a:endParaRPr lang="en-GB" altLang="cs-CZ" dirty="0">
              <a:solidFill>
                <a:schemeClr val="tx2"/>
              </a:solidFill>
            </a:endParaRPr>
          </a:p>
        </p:txBody>
      </p:sp>
    </p:spTree>
    <p:extLst>
      <p:ext uri="{BB962C8B-B14F-4D97-AF65-F5344CB8AC3E}">
        <p14:creationId xmlns:p14="http://schemas.microsoft.com/office/powerpoint/2010/main" val="152319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a:extLst>
              <a:ext uri="{FF2B5EF4-FFF2-40B4-BE49-F238E27FC236}">
                <a16:creationId xmlns:a16="http://schemas.microsoft.com/office/drawing/2014/main" id="{CD87D5F1-ED01-4F41-96D5-5B13BD17FE39}"/>
              </a:ext>
            </a:extLst>
          </p:cNvPr>
          <p:cNvSpPr>
            <a:spLocks noGrp="1"/>
          </p:cNvSpPr>
          <p:nvPr>
            <p:ph type="title"/>
          </p:nvPr>
        </p:nvSpPr>
        <p:spPr>
          <a:xfrm>
            <a:off x="462032" y="271175"/>
            <a:ext cx="8924662" cy="992334"/>
          </a:xfrm>
        </p:spPr>
        <p:txBody>
          <a:bodyPr/>
          <a:lstStyle/>
          <a:p>
            <a:pPr defTabSz="581012" eaLnBrk="1" hangingPunct="1">
              <a:defRPr/>
            </a:pPr>
            <a:r>
              <a:rPr lang="en-US" kern="1200" dirty="0">
                <a:solidFill>
                  <a:schemeClr val="tx2"/>
                </a:solidFill>
              </a:rPr>
              <a:t>R&amp;D and Innovation Activities</a:t>
            </a:r>
            <a:endParaRPr lang="cs-CZ" kern="1200" dirty="0">
              <a:solidFill>
                <a:schemeClr val="tx2"/>
              </a:solidFill>
            </a:endParaRPr>
          </a:p>
        </p:txBody>
      </p:sp>
      <p:sp>
        <p:nvSpPr>
          <p:cNvPr id="9" name="Zástupný symbol pro obsah 5">
            <a:extLst>
              <a:ext uri="{FF2B5EF4-FFF2-40B4-BE49-F238E27FC236}">
                <a16:creationId xmlns:a16="http://schemas.microsoft.com/office/drawing/2014/main" id="{9F90B5FE-F038-4ED1-9642-37F244644C41}"/>
              </a:ext>
            </a:extLst>
          </p:cNvPr>
          <p:cNvSpPr>
            <a:spLocks noGrp="1"/>
          </p:cNvSpPr>
          <p:nvPr>
            <p:ph sz="quarter" idx="12"/>
          </p:nvPr>
        </p:nvSpPr>
        <p:spPr>
          <a:xfrm>
            <a:off x="462032" y="1570466"/>
            <a:ext cx="6828851" cy="5796823"/>
          </a:xfrm>
        </p:spPr>
        <p:txBody>
          <a:bodyPr/>
          <a:lstStyle/>
          <a:p>
            <a:pPr marL="0" lvl="1" indent="0" defTabSz="581012" eaLnBrk="1" hangingPunct="1">
              <a:spcBef>
                <a:spcPts val="0"/>
              </a:spcBef>
              <a:spcAft>
                <a:spcPts val="0"/>
              </a:spcAft>
              <a:buNone/>
              <a:defRPr/>
            </a:pPr>
            <a:r>
              <a:rPr lang="en-US" altLang="cs-CZ" b="1" kern="1200" spc="-11" dirty="0">
                <a:solidFill>
                  <a:schemeClr val="accent1"/>
                </a:solidFill>
                <a:ea typeface="+mn-ea"/>
              </a:rPr>
              <a:t>Corium retention, stabilization and ensuring the long-term integrity of the </a:t>
            </a:r>
            <a:r>
              <a:rPr lang="en-US" altLang="cs-CZ" b="1" kern="1200" spc="-11" dirty="0" err="1">
                <a:solidFill>
                  <a:schemeClr val="accent1"/>
                </a:solidFill>
                <a:ea typeface="+mn-ea"/>
              </a:rPr>
              <a:t>Temelin</a:t>
            </a:r>
            <a:r>
              <a:rPr lang="en-US" altLang="cs-CZ" b="1" kern="1200" spc="-11" dirty="0">
                <a:solidFill>
                  <a:schemeClr val="accent1"/>
                </a:solidFill>
                <a:ea typeface="+mn-ea"/>
              </a:rPr>
              <a:t> NPP containment</a:t>
            </a:r>
            <a:endParaRPr lang="cs-CZ" altLang="cs-CZ" b="1" kern="1200" spc="-11" dirty="0">
              <a:solidFill>
                <a:schemeClr val="accent1"/>
              </a:solidFill>
              <a:ea typeface="+mn-ea"/>
            </a:endParaRPr>
          </a:p>
          <a:p>
            <a:pPr marL="471477" lvl="1" indent="-179383" defTabSz="581012" eaLnBrk="1" hangingPunct="1">
              <a:defRPr/>
            </a:pPr>
            <a:r>
              <a:rPr lang="en-US" altLang="cs-CZ" sz="1600" kern="1200" dirty="0">
                <a:solidFill>
                  <a:srgbClr val="4D4D4F"/>
                </a:solidFill>
                <a:ea typeface="+mn-ea"/>
              </a:rPr>
              <a:t>Finalization of the calculation model for the In Vessel Retention strategy, construction of the THS-15 experiment</a:t>
            </a:r>
            <a:endParaRPr lang="cs-CZ" altLang="cs-CZ" sz="1600" kern="1200" dirty="0">
              <a:solidFill>
                <a:srgbClr val="4D4D4F"/>
              </a:solidFill>
              <a:ea typeface="+mn-ea"/>
            </a:endParaRPr>
          </a:p>
          <a:p>
            <a:pPr marL="0" lvl="1" indent="0" defTabSz="581012" eaLnBrk="1" hangingPunct="1">
              <a:spcBef>
                <a:spcPts val="0"/>
              </a:spcBef>
              <a:spcAft>
                <a:spcPts val="0"/>
              </a:spcAft>
              <a:buNone/>
              <a:defRPr/>
            </a:pPr>
            <a:r>
              <a:rPr lang="en-US" altLang="cs-CZ" b="1" kern="1200" spc="-11" dirty="0">
                <a:solidFill>
                  <a:schemeClr val="accent1"/>
                </a:solidFill>
                <a:ea typeface="+mn-ea"/>
              </a:rPr>
              <a:t>Hydrogen </a:t>
            </a:r>
            <a:r>
              <a:rPr lang="en-US" altLang="cs-CZ" b="1" kern="1200" spc="-11" dirty="0" err="1">
                <a:solidFill>
                  <a:schemeClr val="accent1"/>
                </a:solidFill>
                <a:ea typeface="+mn-ea"/>
              </a:rPr>
              <a:t>Technol</a:t>
            </a:r>
            <a:r>
              <a:rPr lang="cs-CZ" altLang="cs-CZ" b="1" kern="1200" spc="-11" dirty="0">
                <a:solidFill>
                  <a:schemeClr val="accent1"/>
                </a:solidFill>
                <a:ea typeface="+mn-ea"/>
              </a:rPr>
              <a:t>o</a:t>
            </a:r>
            <a:r>
              <a:rPr lang="en-US" altLang="cs-CZ" b="1" kern="1200" spc="-11" dirty="0" err="1">
                <a:solidFill>
                  <a:schemeClr val="accent1"/>
                </a:solidFill>
                <a:ea typeface="+mn-ea"/>
              </a:rPr>
              <a:t>gies</a:t>
            </a:r>
            <a:r>
              <a:rPr lang="en-US" altLang="cs-CZ" b="1" kern="1200" spc="-11" dirty="0">
                <a:solidFill>
                  <a:schemeClr val="accent1"/>
                </a:solidFill>
                <a:ea typeface="+mn-ea"/>
              </a:rPr>
              <a:t> </a:t>
            </a:r>
            <a:endParaRPr lang="cs-CZ" altLang="cs-CZ" b="1" kern="1200" spc="-11" dirty="0">
              <a:solidFill>
                <a:schemeClr val="accent1"/>
              </a:solidFill>
              <a:ea typeface="+mn-ea"/>
            </a:endParaRPr>
          </a:p>
          <a:p>
            <a:pPr marL="471477" lvl="1" indent="-179383" defTabSz="581012" eaLnBrk="1" hangingPunct="1">
              <a:defRPr/>
            </a:pPr>
            <a:r>
              <a:rPr lang="en-US" altLang="cs-CZ" sz="1600" kern="1200" dirty="0">
                <a:solidFill>
                  <a:srgbClr val="4D4D4F"/>
                </a:solidFill>
                <a:ea typeface="+mn-ea"/>
              </a:rPr>
              <a:t>Use of hydrogen in the field of transportation - Hybrid vehicles and vehicle control systems (</a:t>
            </a:r>
            <a:r>
              <a:rPr lang="en-US" altLang="cs-CZ" sz="1600" kern="1200" dirty="0" err="1">
                <a:solidFill>
                  <a:srgbClr val="4D4D4F"/>
                </a:solidFill>
                <a:ea typeface="+mn-ea"/>
              </a:rPr>
              <a:t>TriHyBus</a:t>
            </a:r>
            <a:r>
              <a:rPr lang="cs-CZ" altLang="cs-CZ" sz="1600" kern="1200" dirty="0">
                <a:solidFill>
                  <a:srgbClr val="4D4D4F"/>
                </a:solidFill>
                <a:ea typeface="+mn-ea"/>
              </a:rPr>
              <a:t>, </a:t>
            </a:r>
            <a:r>
              <a:rPr lang="cs-CZ" altLang="cs-CZ" sz="1600" kern="1200" dirty="0" err="1">
                <a:solidFill>
                  <a:srgbClr val="4D4D4F"/>
                </a:solidFill>
                <a:ea typeface="+mn-ea"/>
              </a:rPr>
              <a:t>HyVan</a:t>
            </a:r>
            <a:r>
              <a:rPr lang="en-US" altLang="cs-CZ" sz="1600" kern="1200" dirty="0">
                <a:solidFill>
                  <a:srgbClr val="4D4D4F"/>
                </a:solidFill>
                <a:ea typeface="+mn-ea"/>
              </a:rPr>
              <a:t>)</a:t>
            </a:r>
          </a:p>
          <a:p>
            <a:pPr marL="471477" lvl="1" indent="-179383" defTabSz="581012" eaLnBrk="1" hangingPunct="1">
              <a:defRPr/>
            </a:pPr>
            <a:r>
              <a:rPr lang="en-US" altLang="cs-CZ" sz="1600" kern="1200" dirty="0">
                <a:solidFill>
                  <a:srgbClr val="4D4D4F"/>
                </a:solidFill>
                <a:ea typeface="+mn-ea"/>
              </a:rPr>
              <a:t> Energy accumulation</a:t>
            </a:r>
          </a:p>
          <a:p>
            <a:pPr marL="471477" lvl="1" indent="-179383" defTabSz="581012" eaLnBrk="1" hangingPunct="1">
              <a:defRPr/>
            </a:pPr>
            <a:r>
              <a:rPr lang="en-US" altLang="cs-CZ" sz="1600" kern="1200" dirty="0">
                <a:solidFill>
                  <a:srgbClr val="4D4D4F"/>
                </a:solidFill>
                <a:ea typeface="+mn-ea"/>
              </a:rPr>
              <a:t> Systems for CO2 capture – CCS</a:t>
            </a:r>
            <a:endParaRPr lang="cs-CZ" altLang="cs-CZ" sz="1600" kern="1200" dirty="0">
              <a:solidFill>
                <a:srgbClr val="4D4D4F"/>
              </a:solidFill>
              <a:ea typeface="+mn-ea"/>
            </a:endParaRPr>
          </a:p>
          <a:p>
            <a:pPr marL="471477" lvl="1" indent="-179383" defTabSz="581012" eaLnBrk="1" hangingPunct="1">
              <a:defRPr/>
            </a:pPr>
            <a:r>
              <a:rPr lang="en-US" altLang="cs-CZ" sz="1600" kern="1200" dirty="0">
                <a:solidFill>
                  <a:srgbClr val="4D4D4F"/>
                </a:solidFill>
                <a:ea typeface="+mn-ea"/>
              </a:rPr>
              <a:t>Founding member of the Czech Hydrogen Platform </a:t>
            </a:r>
            <a:r>
              <a:rPr lang="cs-CZ" altLang="cs-CZ" sz="1600" kern="1200" dirty="0">
                <a:solidFill>
                  <a:srgbClr val="4D4D4F"/>
                </a:solidFill>
                <a:ea typeface="+mn-ea"/>
              </a:rPr>
              <a:t>(HYTEP)</a:t>
            </a:r>
          </a:p>
          <a:p>
            <a:pPr marL="0" lvl="1" indent="0" defTabSz="581012" eaLnBrk="1" hangingPunct="1">
              <a:spcBef>
                <a:spcPts val="684"/>
              </a:spcBef>
              <a:spcAft>
                <a:spcPts val="0"/>
              </a:spcAft>
              <a:buNone/>
              <a:defRPr/>
            </a:pPr>
            <a:r>
              <a:rPr lang="en-US" altLang="cs-CZ" b="1" kern="1200" spc="-11" dirty="0">
                <a:solidFill>
                  <a:schemeClr val="accent1"/>
                </a:solidFill>
                <a:ea typeface="+mn-ea"/>
              </a:rPr>
              <a:t>Research and development of materials for nuclear and non-nuclear use</a:t>
            </a:r>
            <a:endParaRPr lang="cs-CZ" altLang="cs-CZ" b="1" kern="1200" spc="-11" dirty="0">
              <a:solidFill>
                <a:schemeClr val="accent1"/>
              </a:solidFill>
              <a:ea typeface="+mn-ea"/>
            </a:endParaRPr>
          </a:p>
          <a:p>
            <a:pPr marL="471477" lvl="1" indent="-179383" defTabSz="581012" eaLnBrk="1" hangingPunct="1">
              <a:defRPr/>
            </a:pPr>
            <a:r>
              <a:rPr lang="en-US" altLang="cs-CZ" sz="1600" kern="1200" dirty="0">
                <a:solidFill>
                  <a:srgbClr val="4D4D4F"/>
                </a:solidFill>
                <a:ea typeface="+mn-ea"/>
              </a:rPr>
              <a:t>Evidence and temporary storage of irradiated construction materials and specimens from irradiation experiments, RPV surveillance programs and decommissioned NPPs </a:t>
            </a:r>
          </a:p>
          <a:p>
            <a:pPr marL="471477" lvl="1" indent="-179383" defTabSz="581012" eaLnBrk="1" hangingPunct="1">
              <a:defRPr/>
            </a:pPr>
            <a:r>
              <a:rPr lang="en-US" altLang="cs-CZ" sz="1600" kern="1200" dirty="0">
                <a:solidFill>
                  <a:srgbClr val="4D4D4F"/>
                </a:solidFill>
                <a:ea typeface="+mn-ea"/>
              </a:rPr>
              <a:t>Material experiments in the hot and semi-hot cells</a:t>
            </a:r>
          </a:p>
          <a:p>
            <a:pPr marL="0" lvl="1" indent="0" defTabSz="581012" eaLnBrk="1" hangingPunct="1">
              <a:buNone/>
              <a:defRPr/>
            </a:pPr>
            <a:r>
              <a:rPr lang="cs-CZ" altLang="cs-CZ" b="1" kern="1200" spc="-11" dirty="0">
                <a:solidFill>
                  <a:schemeClr val="accent1"/>
                </a:solidFill>
                <a:ea typeface="+mn-ea"/>
              </a:rPr>
              <a:t>IV </a:t>
            </a:r>
            <a:r>
              <a:rPr lang="cs-CZ" altLang="cs-CZ" b="1" kern="1200" spc="-11" dirty="0" err="1">
                <a:solidFill>
                  <a:schemeClr val="accent1"/>
                </a:solidFill>
                <a:ea typeface="+mn-ea"/>
              </a:rPr>
              <a:t>Gener</a:t>
            </a:r>
            <a:r>
              <a:rPr lang="en-US" altLang="cs-CZ" b="1" kern="1200" spc="-11" dirty="0" err="1">
                <a:solidFill>
                  <a:schemeClr val="accent1"/>
                </a:solidFill>
                <a:ea typeface="+mn-ea"/>
              </a:rPr>
              <a:t>ation</a:t>
            </a:r>
            <a:r>
              <a:rPr lang="en-US" altLang="cs-CZ" b="1" kern="1200" spc="-11" dirty="0">
                <a:solidFill>
                  <a:schemeClr val="accent1"/>
                </a:solidFill>
                <a:ea typeface="+mn-ea"/>
              </a:rPr>
              <a:t> Fast Reactors</a:t>
            </a:r>
            <a:endParaRPr lang="cs-CZ" altLang="cs-CZ" b="1" kern="1200" spc="-11" dirty="0">
              <a:solidFill>
                <a:schemeClr val="accent1"/>
              </a:solidFill>
              <a:ea typeface="+mn-ea"/>
            </a:endParaRPr>
          </a:p>
          <a:p>
            <a:pPr marL="471477" lvl="1" indent="-179383" defTabSz="581012" eaLnBrk="1" hangingPunct="1">
              <a:defRPr/>
            </a:pPr>
            <a:r>
              <a:rPr lang="cs-CZ" altLang="cs-CZ" sz="1600" kern="1200" dirty="0">
                <a:solidFill>
                  <a:srgbClr val="4D4D4F"/>
                </a:solidFill>
                <a:ea typeface="+mn-ea"/>
              </a:rPr>
              <a:t>Allegro</a:t>
            </a:r>
            <a:r>
              <a:rPr lang="en-US" altLang="cs-CZ" sz="1600" kern="1200" dirty="0">
                <a:solidFill>
                  <a:srgbClr val="4D4D4F"/>
                </a:solidFill>
                <a:ea typeface="+mn-ea"/>
              </a:rPr>
              <a:t> project </a:t>
            </a:r>
            <a:r>
              <a:rPr lang="cs-CZ" altLang="cs-CZ" sz="1600" kern="1200" dirty="0">
                <a:solidFill>
                  <a:srgbClr val="4D4D4F"/>
                </a:solidFill>
                <a:ea typeface="+mn-ea"/>
              </a:rPr>
              <a:t> –</a:t>
            </a:r>
            <a:r>
              <a:rPr lang="en-US" altLang="cs-CZ" sz="1600" kern="1200" dirty="0">
                <a:solidFill>
                  <a:srgbClr val="4D4D4F"/>
                </a:solidFill>
                <a:ea typeface="+mn-ea"/>
              </a:rPr>
              <a:t>technical solution of a demonstrator for the Fast Gas Cooled IV Generation Reactor</a:t>
            </a:r>
            <a:endParaRPr lang="cs-CZ" altLang="cs-CZ" sz="1600" kern="1200" dirty="0">
              <a:solidFill>
                <a:srgbClr val="4D4D4F"/>
              </a:solidFill>
              <a:ea typeface="+mn-ea"/>
            </a:endParaRPr>
          </a:p>
          <a:p>
            <a:pPr marL="292023" lvl="1" indent="0" defTabSz="581012" eaLnBrk="1" hangingPunct="1">
              <a:spcAft>
                <a:spcPts val="0"/>
              </a:spcAft>
              <a:buNone/>
              <a:defRPr/>
            </a:pPr>
            <a:endParaRPr lang="en-US" dirty="0"/>
          </a:p>
        </p:txBody>
      </p:sp>
      <p:pic>
        <p:nvPicPr>
          <p:cNvPr id="13" name="Picture 2" descr="http://www.world-nuclear-news.org/uploadedImages/wnn/Images/Allegro.jpg">
            <a:extLst>
              <a:ext uri="{FF2B5EF4-FFF2-40B4-BE49-F238E27FC236}">
                <a16:creationId xmlns:a16="http://schemas.microsoft.com/office/drawing/2014/main" id="{7C20A1FC-42BD-4765-9040-4A1BACAEF1B0}"/>
              </a:ext>
            </a:extLst>
          </p:cNvPr>
          <p:cNvPicPr>
            <a:picLocks noChangeAspect="1" noChangeArrowheads="1"/>
          </p:cNvPicPr>
          <p:nvPr/>
        </p:nvPicPr>
        <p:blipFill>
          <a:blip r:embed="rId2" cstate="print"/>
          <a:srcRect/>
          <a:stretch>
            <a:fillRect/>
          </a:stretch>
        </p:blipFill>
        <p:spPr bwMode="auto">
          <a:xfrm>
            <a:off x="6930317" y="1511596"/>
            <a:ext cx="3691070" cy="2808729"/>
          </a:xfrm>
          <a:prstGeom prst="rect">
            <a:avLst/>
          </a:prstGeom>
          <a:ln>
            <a:noFill/>
          </a:ln>
          <a:effectLst>
            <a:softEdge rad="112500"/>
          </a:effectLst>
        </p:spPr>
      </p:pic>
      <p:pic>
        <p:nvPicPr>
          <p:cNvPr id="14" name="Obrázek 5" descr="autobus_klavesa_bily.jpg">
            <a:extLst>
              <a:ext uri="{FF2B5EF4-FFF2-40B4-BE49-F238E27FC236}">
                <a16:creationId xmlns:a16="http://schemas.microsoft.com/office/drawing/2014/main" id="{D720A9B2-3A25-411F-8398-C50D8D63B3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1" t="12056" r="5136" b="10798"/>
          <a:stretch/>
        </p:blipFill>
        <p:spPr bwMode="auto">
          <a:xfrm>
            <a:off x="7114040" y="4831930"/>
            <a:ext cx="2946890" cy="2376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13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adpis 1">
            <a:extLst>
              <a:ext uri="{FF2B5EF4-FFF2-40B4-BE49-F238E27FC236}">
                <a16:creationId xmlns:a16="http://schemas.microsoft.com/office/drawing/2014/main" id="{0BF29793-8BE2-4F2A-AF04-70187D0F5314}"/>
              </a:ext>
            </a:extLst>
          </p:cNvPr>
          <p:cNvSpPr>
            <a:spLocks noGrp="1"/>
          </p:cNvSpPr>
          <p:nvPr>
            <p:ph type="title"/>
          </p:nvPr>
        </p:nvSpPr>
        <p:spPr>
          <a:xfrm>
            <a:off x="520778" y="399402"/>
            <a:ext cx="8923075" cy="992335"/>
          </a:xfrm>
        </p:spPr>
        <p:txBody>
          <a:bodyPr/>
          <a:lstStyle/>
          <a:p>
            <a:pPr eaLnBrk="1" hangingPunct="1"/>
            <a:r>
              <a:rPr lang="en-US" altLang="cs-CZ" dirty="0"/>
              <a:t>Multilateral International Cooperation</a:t>
            </a:r>
            <a:r>
              <a:rPr lang="cs-CZ" altLang="cs-CZ" sz="2700" dirty="0"/>
              <a:t/>
            </a:r>
            <a:br>
              <a:rPr lang="cs-CZ" altLang="cs-CZ" sz="2700" dirty="0"/>
            </a:br>
            <a:endParaRPr lang="en-US" altLang="cs-CZ" sz="2100" dirty="0"/>
          </a:p>
        </p:txBody>
      </p:sp>
      <p:sp>
        <p:nvSpPr>
          <p:cNvPr id="40964" name="Zástupný symbol pro obsah 3">
            <a:extLst>
              <a:ext uri="{FF2B5EF4-FFF2-40B4-BE49-F238E27FC236}">
                <a16:creationId xmlns:a16="http://schemas.microsoft.com/office/drawing/2014/main" id="{2C8D79C7-1B3C-4B26-AADC-738851E6B40A}"/>
              </a:ext>
            </a:extLst>
          </p:cNvPr>
          <p:cNvSpPr txBox="1">
            <a:spLocks/>
          </p:cNvSpPr>
          <p:nvPr/>
        </p:nvSpPr>
        <p:spPr bwMode="auto">
          <a:xfrm>
            <a:off x="4982315" y="1586344"/>
            <a:ext cx="5185545" cy="508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24" rIns="0" bIns="45624"/>
          <a:lstStyle>
            <a:lvl1pPr marL="214313" indent="-214313">
              <a:spcBef>
                <a:spcPct val="20000"/>
              </a:spcBef>
              <a:buSzPct val="50000"/>
              <a:buFont typeface="Arial" panose="020B0604020202020204" pitchFamily="34" charset="0"/>
              <a:buBlip>
                <a:blip r:embed="rId3"/>
              </a:buBlip>
              <a:defRPr sz="2400" b="1">
                <a:solidFill>
                  <a:schemeClr val="tx2"/>
                </a:solidFill>
                <a:latin typeface="Arial" panose="020B0604020202020204" pitchFamily="34" charset="0"/>
                <a:cs typeface="Arial" panose="020B0604020202020204" pitchFamily="34" charset="0"/>
              </a:defRPr>
            </a:lvl1pPr>
            <a:lvl2pPr marL="430213" indent="-214313">
              <a:spcBef>
                <a:spcPct val="20000"/>
              </a:spcBef>
              <a:buClr>
                <a:schemeClr val="bg2"/>
              </a:buClr>
              <a:buSzPct val="50000"/>
              <a:buFont typeface="Wingdings" panose="05000000000000000000" pitchFamily="2" charset="2"/>
              <a:buBlip>
                <a:blip r:embed="rId4"/>
              </a:buBlip>
              <a:defRPr>
                <a:solidFill>
                  <a:schemeClr val="tx1"/>
                </a:solidFill>
                <a:latin typeface="Arial" panose="020B0604020202020204" pitchFamily="34" charset="0"/>
                <a:cs typeface="Arial" panose="020B0604020202020204" pitchFamily="34" charset="0"/>
              </a:defRPr>
            </a:lvl2pPr>
            <a:lvl3pPr marL="646113" indent="-214313">
              <a:spcBef>
                <a:spcPct val="20000"/>
              </a:spcBef>
              <a:buClr>
                <a:srgbClr val="42BAD2"/>
              </a:buClr>
              <a:buSzPct val="50000"/>
              <a:buFont typeface="Wingdings" panose="05000000000000000000" pitchFamily="2" charset="2"/>
              <a:buBlip>
                <a:blip r:embed="rId5"/>
              </a:buBlip>
              <a:defRPr>
                <a:solidFill>
                  <a:schemeClr val="tx1"/>
                </a:solidFill>
                <a:latin typeface="Arial" panose="020B0604020202020204" pitchFamily="34" charset="0"/>
                <a:cs typeface="Arial" panose="020B0604020202020204" pitchFamily="34" charset="0"/>
              </a:defRPr>
            </a:lvl3pPr>
            <a:lvl4pPr marL="1147763" indent="219075">
              <a:spcBef>
                <a:spcPct val="20000"/>
              </a:spcBef>
              <a:buClr>
                <a:srgbClr val="CCD3E9"/>
              </a:buClr>
              <a:buSzPct val="50000"/>
              <a:buFont typeface="Wingdings" panose="05000000000000000000" pitchFamily="2" charset="2"/>
              <a:buBlip>
                <a:blip r:embed="rId6"/>
              </a:buBlip>
              <a:defRPr>
                <a:solidFill>
                  <a:schemeClr val="tx1"/>
                </a:solidFill>
                <a:latin typeface="Arial" panose="020B0604020202020204" pitchFamily="34" charset="0"/>
                <a:cs typeface="Arial" panose="020B0604020202020204" pitchFamily="34" charset="0"/>
              </a:defRPr>
            </a:lvl4pPr>
            <a:lvl5pPr marL="1435100" indent="387350">
              <a:spcBef>
                <a:spcPct val="20000"/>
              </a:spcBef>
              <a:buClr>
                <a:srgbClr val="E9F5F8"/>
              </a:buClr>
              <a:buSzPct val="50000"/>
              <a:buFont typeface="Wingdings" panose="05000000000000000000" pitchFamily="2" charset="2"/>
              <a:buBlip>
                <a:blip r:embed="rId7"/>
              </a:buBlip>
              <a:defRPr>
                <a:solidFill>
                  <a:schemeClr val="tx1"/>
                </a:solidFill>
                <a:latin typeface="Arial" panose="020B0604020202020204" pitchFamily="34" charset="0"/>
                <a:cs typeface="Arial" panose="020B0604020202020204" pitchFamily="34" charset="0"/>
              </a:defRPr>
            </a:lvl5pPr>
            <a:lvl6pPr marL="1892300" indent="387350" defTabSz="579438" eaLnBrk="0" fontAlgn="base" hangingPunct="0">
              <a:spcBef>
                <a:spcPct val="20000"/>
              </a:spcBef>
              <a:spcAft>
                <a:spcPct val="0"/>
              </a:spcAft>
              <a:buClr>
                <a:srgbClr val="E9F5F8"/>
              </a:buClr>
              <a:buSzPct val="50000"/>
              <a:buFont typeface="Wingdings" panose="05000000000000000000" pitchFamily="2" charset="2"/>
              <a:buBlip>
                <a:blip r:embed="rId7"/>
              </a:buBlip>
              <a:defRPr>
                <a:solidFill>
                  <a:schemeClr val="tx1"/>
                </a:solidFill>
                <a:latin typeface="Arial" panose="020B0604020202020204" pitchFamily="34" charset="0"/>
                <a:cs typeface="Arial" panose="020B0604020202020204" pitchFamily="34" charset="0"/>
              </a:defRPr>
            </a:lvl6pPr>
            <a:lvl7pPr marL="2349500" indent="387350" defTabSz="579438" eaLnBrk="0" fontAlgn="base" hangingPunct="0">
              <a:spcBef>
                <a:spcPct val="20000"/>
              </a:spcBef>
              <a:spcAft>
                <a:spcPct val="0"/>
              </a:spcAft>
              <a:buClr>
                <a:srgbClr val="E9F5F8"/>
              </a:buClr>
              <a:buSzPct val="50000"/>
              <a:buFont typeface="Wingdings" panose="05000000000000000000" pitchFamily="2" charset="2"/>
              <a:buBlip>
                <a:blip r:embed="rId7"/>
              </a:buBlip>
              <a:defRPr>
                <a:solidFill>
                  <a:schemeClr val="tx1"/>
                </a:solidFill>
                <a:latin typeface="Arial" panose="020B0604020202020204" pitchFamily="34" charset="0"/>
                <a:cs typeface="Arial" panose="020B0604020202020204" pitchFamily="34" charset="0"/>
              </a:defRPr>
            </a:lvl7pPr>
            <a:lvl8pPr marL="2806700" indent="387350" defTabSz="579438" eaLnBrk="0" fontAlgn="base" hangingPunct="0">
              <a:spcBef>
                <a:spcPct val="20000"/>
              </a:spcBef>
              <a:spcAft>
                <a:spcPct val="0"/>
              </a:spcAft>
              <a:buClr>
                <a:srgbClr val="E9F5F8"/>
              </a:buClr>
              <a:buSzPct val="50000"/>
              <a:buFont typeface="Wingdings" panose="05000000000000000000" pitchFamily="2" charset="2"/>
              <a:buBlip>
                <a:blip r:embed="rId7"/>
              </a:buBlip>
              <a:defRPr>
                <a:solidFill>
                  <a:schemeClr val="tx1"/>
                </a:solidFill>
                <a:latin typeface="Arial" panose="020B0604020202020204" pitchFamily="34" charset="0"/>
                <a:cs typeface="Arial" panose="020B0604020202020204" pitchFamily="34" charset="0"/>
              </a:defRPr>
            </a:lvl8pPr>
            <a:lvl9pPr marL="3263900" indent="387350" defTabSz="579438" eaLnBrk="0" fontAlgn="base" hangingPunct="0">
              <a:spcBef>
                <a:spcPct val="20000"/>
              </a:spcBef>
              <a:spcAft>
                <a:spcPct val="0"/>
              </a:spcAft>
              <a:buClr>
                <a:srgbClr val="E9F5F8"/>
              </a:buClr>
              <a:buSzPct val="50000"/>
              <a:buFont typeface="Wingdings" panose="05000000000000000000" pitchFamily="2" charset="2"/>
              <a:buBlip>
                <a:blip r:embed="rId7"/>
              </a:buBlip>
              <a:defRPr>
                <a:solidFill>
                  <a:schemeClr val="tx1"/>
                </a:solidFill>
                <a:latin typeface="Arial" panose="020B0604020202020204" pitchFamily="34" charset="0"/>
                <a:cs typeface="Arial" panose="020B0604020202020204" pitchFamily="34" charset="0"/>
              </a:defRPr>
            </a:lvl9pPr>
          </a:lstStyle>
          <a:p>
            <a:pPr marL="214334" indent="-214334" defTabSz="579496">
              <a:spcBef>
                <a:spcPct val="0"/>
              </a:spcBef>
              <a:spcAft>
                <a:spcPts val="1000"/>
              </a:spcAft>
              <a:buClr>
                <a:srgbClr val="E5711E"/>
              </a:buClr>
              <a:buSzPct val="100000"/>
              <a:buBlip>
                <a:blip r:embed="rId8"/>
              </a:buBlip>
            </a:pPr>
            <a:r>
              <a:rPr lang="en-US" altLang="cs-CZ" sz="2000" dirty="0">
                <a:solidFill>
                  <a:srgbClr val="0070C0"/>
                </a:solidFill>
              </a:rPr>
              <a:t>Bilateral cooperation</a:t>
            </a: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Alternative Energies and Atomic Energy Commission  (CEA), France</a:t>
            </a: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Institute for Radiological Protection and Nuclear Safety (IRSN), France</a:t>
            </a:r>
          </a:p>
          <a:p>
            <a:pPr marL="430256" lvl="1" indent="-214334" defTabSz="579496">
              <a:spcBef>
                <a:spcPct val="0"/>
              </a:spcBef>
              <a:spcAft>
                <a:spcPts val="600"/>
              </a:spcAft>
              <a:buClr>
                <a:srgbClr val="85C7E3"/>
              </a:buClr>
              <a:buSzPct val="90000"/>
              <a:buBlip>
                <a:blip r:embed="rId9"/>
              </a:buBlip>
            </a:pPr>
            <a:r>
              <a:rPr lang="en-US" altLang="cs-CZ" sz="1700" dirty="0" err="1">
                <a:solidFill>
                  <a:srgbClr val="0070C0"/>
                </a:solidFill>
              </a:rPr>
              <a:t>Gesellschaft</a:t>
            </a:r>
            <a:r>
              <a:rPr lang="en-US" altLang="cs-CZ" sz="1700" dirty="0">
                <a:solidFill>
                  <a:srgbClr val="0070C0"/>
                </a:solidFill>
              </a:rPr>
              <a:t> </a:t>
            </a:r>
            <a:r>
              <a:rPr lang="en-US" altLang="cs-CZ" sz="1700" dirty="0" err="1">
                <a:solidFill>
                  <a:srgbClr val="0070C0"/>
                </a:solidFill>
              </a:rPr>
              <a:t>für</a:t>
            </a:r>
            <a:r>
              <a:rPr lang="en-US" altLang="cs-CZ" sz="1700" dirty="0">
                <a:solidFill>
                  <a:srgbClr val="0070C0"/>
                </a:solidFill>
              </a:rPr>
              <a:t> Anlagen-und </a:t>
            </a:r>
            <a:r>
              <a:rPr lang="en-US" altLang="cs-CZ" sz="1700" dirty="0" err="1">
                <a:solidFill>
                  <a:srgbClr val="0070C0"/>
                </a:solidFill>
              </a:rPr>
              <a:t>Reaktorsicherheit</a:t>
            </a:r>
            <a:r>
              <a:rPr lang="en-US" altLang="cs-CZ" sz="1700" dirty="0">
                <a:solidFill>
                  <a:srgbClr val="0070C0"/>
                </a:solidFill>
              </a:rPr>
              <a:t> (GRS), Germany</a:t>
            </a: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Czech-Russian Working Group for Nuclear Energy, MPO/ROSATOM</a:t>
            </a:r>
            <a:r>
              <a:rPr lang="cs-CZ" altLang="cs-CZ" sz="1700" dirty="0">
                <a:solidFill>
                  <a:srgbClr val="0070C0"/>
                </a:solidFill>
              </a:rPr>
              <a:t>, </a:t>
            </a:r>
            <a:r>
              <a:rPr lang="cs-CZ" altLang="cs-CZ" sz="1700" dirty="0" err="1">
                <a:solidFill>
                  <a:srgbClr val="0070C0"/>
                </a:solidFill>
              </a:rPr>
              <a:t>Russia</a:t>
            </a:r>
            <a:endParaRPr lang="en-US" altLang="cs-CZ" sz="1700" dirty="0">
              <a:solidFill>
                <a:srgbClr val="0070C0"/>
              </a:solidFill>
            </a:endParaRP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State Scientific &amp; Technical Centre for Nuclear and Radiation Safety, (SSTC NRS), Ukraine</a:t>
            </a: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Cooperation with US institutes through US NRC and DoE</a:t>
            </a:r>
          </a:p>
          <a:p>
            <a:pPr marL="430256" lvl="1" indent="-214334" defTabSz="579496">
              <a:spcBef>
                <a:spcPct val="0"/>
              </a:spcBef>
              <a:spcAft>
                <a:spcPts val="600"/>
              </a:spcAft>
              <a:buClr>
                <a:srgbClr val="85C7E3"/>
              </a:buClr>
              <a:buSzPct val="90000"/>
              <a:buBlip>
                <a:blip r:embed="rId9"/>
              </a:buBlip>
            </a:pPr>
            <a:r>
              <a:rPr lang="en-US" altLang="cs-CZ" sz="1700" dirty="0" err="1">
                <a:solidFill>
                  <a:srgbClr val="0070C0"/>
                </a:solidFill>
              </a:rPr>
              <a:t>Bhabha</a:t>
            </a:r>
            <a:r>
              <a:rPr lang="en-US" altLang="cs-CZ" sz="1700" dirty="0">
                <a:solidFill>
                  <a:srgbClr val="0070C0"/>
                </a:solidFill>
              </a:rPr>
              <a:t> Atomic Research Centre, India</a:t>
            </a:r>
            <a:endParaRPr lang="cs-CZ" altLang="cs-CZ" sz="1700" dirty="0">
              <a:solidFill>
                <a:srgbClr val="0070C0"/>
              </a:solidFill>
            </a:endParaRP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Electric Power Research Institute, </a:t>
            </a:r>
            <a:r>
              <a:rPr lang="cs-CZ" altLang="cs-CZ" sz="1700" dirty="0">
                <a:solidFill>
                  <a:srgbClr val="0070C0"/>
                </a:solidFill>
              </a:rPr>
              <a:t>USA</a:t>
            </a:r>
            <a:endParaRPr lang="en-US" altLang="cs-CZ" sz="1700" dirty="0">
              <a:solidFill>
                <a:srgbClr val="0070C0"/>
              </a:solidFill>
            </a:endParaRPr>
          </a:p>
          <a:p>
            <a:pPr marL="430256" lvl="1" indent="-214334" defTabSz="579496">
              <a:spcBef>
                <a:spcPct val="0"/>
              </a:spcBef>
              <a:spcAft>
                <a:spcPts val="600"/>
              </a:spcAft>
              <a:buClr>
                <a:srgbClr val="85C7E3"/>
              </a:buClr>
              <a:buSzPct val="90000"/>
              <a:buBlip>
                <a:blip r:embed="rId9"/>
              </a:buBlip>
            </a:pPr>
            <a:r>
              <a:rPr lang="en-US" altLang="cs-CZ" sz="1700" dirty="0">
                <a:solidFill>
                  <a:srgbClr val="0070C0"/>
                </a:solidFill>
              </a:rPr>
              <a:t>and others</a:t>
            </a:r>
            <a:endParaRPr lang="cs-CZ" altLang="cs-CZ" sz="1700" dirty="0">
              <a:solidFill>
                <a:srgbClr val="0070C0"/>
              </a:solidFill>
            </a:endParaRPr>
          </a:p>
        </p:txBody>
      </p:sp>
      <p:sp>
        <p:nvSpPr>
          <p:cNvPr id="10" name="Zástupný symbol pro obsah 3">
            <a:extLst>
              <a:ext uri="{FF2B5EF4-FFF2-40B4-BE49-F238E27FC236}">
                <a16:creationId xmlns:a16="http://schemas.microsoft.com/office/drawing/2014/main" id="{DE59C852-98B1-4DFC-B323-28AA6600EA6C}"/>
              </a:ext>
            </a:extLst>
          </p:cNvPr>
          <p:cNvSpPr txBox="1">
            <a:spLocks/>
          </p:cNvSpPr>
          <p:nvPr/>
        </p:nvSpPr>
        <p:spPr bwMode="auto">
          <a:xfrm>
            <a:off x="555708" y="1599046"/>
            <a:ext cx="3853435" cy="48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24" rIns="0" bIns="45624"/>
          <a:lstStyle>
            <a:lvl1pPr marL="215418" indent="-215418" algn="l" rtl="0" eaLnBrk="1" fontAlgn="base" hangingPunct="1">
              <a:spcBef>
                <a:spcPct val="0"/>
              </a:spcBef>
              <a:spcAft>
                <a:spcPts val="1000"/>
              </a:spcAft>
              <a:buClr>
                <a:srgbClr val="E5711E"/>
              </a:buClr>
              <a:buSzPct val="100000"/>
              <a:buBlip>
                <a:blip r:embed="rId8"/>
              </a:buBlip>
              <a:defRPr sz="1400" b="1" kern="1200">
                <a:solidFill>
                  <a:schemeClr val="tx2"/>
                </a:solidFill>
                <a:latin typeface="+mn-lt"/>
                <a:ea typeface="+mn-ea"/>
                <a:cs typeface="+mn-cs"/>
              </a:defRPr>
            </a:lvl1pPr>
            <a:lvl2pPr marL="430838" indent="-215418" algn="l" rtl="0" eaLnBrk="1" fontAlgn="base" hangingPunct="1">
              <a:spcBef>
                <a:spcPct val="0"/>
              </a:spcBef>
              <a:spcAft>
                <a:spcPts val="1000"/>
              </a:spcAft>
              <a:buClr>
                <a:srgbClr val="85C7E3"/>
              </a:buClr>
              <a:buSzPct val="90000"/>
              <a:buBlip>
                <a:blip r:embed="rId9"/>
              </a:buBlip>
              <a:defRPr sz="1400" kern="1200">
                <a:solidFill>
                  <a:schemeClr val="tx2"/>
                </a:solidFill>
                <a:latin typeface="+mn-lt"/>
                <a:ea typeface="+mn-ea"/>
                <a:cs typeface="+mn-cs"/>
              </a:defRPr>
            </a:lvl2pPr>
            <a:lvl3pPr marL="646260" indent="-215418" algn="l" rtl="0" eaLnBrk="1" fontAlgn="base" hangingPunct="1">
              <a:spcBef>
                <a:spcPct val="0"/>
              </a:spcBef>
              <a:spcAft>
                <a:spcPts val="1000"/>
              </a:spcAft>
              <a:buClr>
                <a:srgbClr val="002469"/>
              </a:buClr>
              <a:buSzPct val="90000"/>
              <a:buBlip>
                <a:blip r:embed="rId10"/>
              </a:buBlip>
              <a:defRPr sz="1400" kern="1200">
                <a:solidFill>
                  <a:schemeClr val="tx2"/>
                </a:solidFill>
                <a:latin typeface="+mn-lt"/>
                <a:ea typeface="+mn-ea"/>
                <a:cs typeface="+mn-cs"/>
              </a:defRPr>
            </a:lvl3pPr>
            <a:lvl4pPr marL="1148382" indent="220169" algn="l" rtl="0" eaLnBrk="1" fontAlgn="base" hangingPunct="1">
              <a:spcBef>
                <a:spcPts val="300"/>
              </a:spcBef>
              <a:spcAft>
                <a:spcPts val="300"/>
              </a:spcAft>
              <a:defRPr sz="1500" kern="1200">
                <a:solidFill>
                  <a:schemeClr val="tx1"/>
                </a:solidFill>
                <a:latin typeface="+mn-lt"/>
                <a:ea typeface="+mn-ea"/>
                <a:cs typeface="+mn-cs"/>
              </a:defRPr>
            </a:lvl4pPr>
            <a:lvl5pPr marL="1436661" indent="388074" algn="l" rtl="0" eaLnBrk="1" fontAlgn="base" hangingPunct="1">
              <a:spcBef>
                <a:spcPts val="300"/>
              </a:spcBef>
              <a:spcAft>
                <a:spcPts val="300"/>
              </a:spcAft>
              <a:defRPr sz="1500" kern="1200">
                <a:solidFill>
                  <a:schemeClr val="tx1"/>
                </a:solidFill>
                <a:latin typeface="+mn-lt"/>
                <a:ea typeface="+mn-ea"/>
                <a:cs typeface="+mn-cs"/>
              </a:defRPr>
            </a:lvl5pPr>
            <a:lvl6pPr marL="2509008"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193"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377"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559"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440" indent="-215440" defTabSz="914491">
              <a:defRPr/>
            </a:pPr>
            <a:r>
              <a:rPr lang="en-GB" altLang="cs-CZ" sz="2000" dirty="0">
                <a:solidFill>
                  <a:srgbClr val="0070C0"/>
                </a:solidFill>
                <a:latin typeface="Arial"/>
                <a:cs typeface="Arial"/>
              </a:rPr>
              <a:t>Multilateral cooperation</a:t>
            </a:r>
          </a:p>
          <a:p>
            <a:pPr marL="430881" lvl="1" indent="-215440" defTabSz="914491">
              <a:spcAft>
                <a:spcPts val="600"/>
              </a:spcAft>
              <a:defRPr/>
            </a:pPr>
            <a:r>
              <a:rPr lang="en-GB" altLang="cs-CZ" sz="1700" dirty="0">
                <a:solidFill>
                  <a:srgbClr val="0070C0"/>
                </a:solidFill>
                <a:latin typeface="Arial"/>
                <a:cs typeface="Arial"/>
              </a:rPr>
              <a:t>International Atomic Energy Agency (IAEA), Vienna</a:t>
            </a:r>
          </a:p>
          <a:p>
            <a:pPr marL="430881" lvl="1" indent="-215440" defTabSz="914491">
              <a:spcAft>
                <a:spcPts val="600"/>
              </a:spcAft>
              <a:defRPr/>
            </a:pPr>
            <a:r>
              <a:rPr lang="en-GB" altLang="cs-CZ" sz="1700" dirty="0">
                <a:solidFill>
                  <a:srgbClr val="0070C0"/>
                </a:solidFill>
                <a:latin typeface="Arial"/>
                <a:cs typeface="Arial"/>
              </a:rPr>
              <a:t>Nuclear Energy Agency (NEA), Paris</a:t>
            </a:r>
          </a:p>
          <a:p>
            <a:pPr marL="430881" lvl="1" indent="-215440" defTabSz="914491">
              <a:spcAft>
                <a:spcPts val="600"/>
              </a:spcAft>
              <a:defRPr/>
            </a:pPr>
            <a:r>
              <a:rPr lang="en-GB" altLang="cs-CZ" sz="1700" dirty="0">
                <a:solidFill>
                  <a:srgbClr val="0070C0"/>
                </a:solidFill>
                <a:latin typeface="Arial"/>
                <a:cs typeface="Arial"/>
              </a:rPr>
              <a:t>EURATOM Framework Programmes</a:t>
            </a:r>
          </a:p>
          <a:p>
            <a:pPr marL="430881" lvl="1" indent="-215440" defTabSz="914491">
              <a:spcAft>
                <a:spcPts val="600"/>
              </a:spcAft>
              <a:defRPr/>
            </a:pPr>
            <a:r>
              <a:rPr lang="cs-CZ" altLang="cs-CZ" sz="1700" dirty="0">
                <a:solidFill>
                  <a:srgbClr val="0070C0"/>
                </a:solidFill>
                <a:latin typeface="Arial"/>
                <a:cs typeface="Arial"/>
              </a:rPr>
              <a:t>EPRI</a:t>
            </a:r>
          </a:p>
          <a:p>
            <a:pPr marL="430881" lvl="1" indent="-215440" defTabSz="914491">
              <a:spcAft>
                <a:spcPts val="600"/>
              </a:spcAft>
              <a:defRPr/>
            </a:pPr>
            <a:r>
              <a:rPr lang="en-GB" altLang="cs-CZ" sz="1700" dirty="0">
                <a:solidFill>
                  <a:srgbClr val="0070C0"/>
                </a:solidFill>
                <a:latin typeface="Arial"/>
                <a:cs typeface="Arial"/>
              </a:rPr>
              <a:t>Member of the Sustainable Nuclear Energy Technology Platform (SNETP)</a:t>
            </a:r>
          </a:p>
          <a:p>
            <a:pPr marL="430881" lvl="1" indent="-215440" defTabSz="914491">
              <a:spcAft>
                <a:spcPts val="600"/>
              </a:spcAft>
              <a:defRPr/>
            </a:pPr>
            <a:r>
              <a:rPr lang="en-GB" altLang="cs-CZ" sz="1700" dirty="0">
                <a:solidFill>
                  <a:srgbClr val="0070C0"/>
                </a:solidFill>
                <a:latin typeface="Arial"/>
                <a:cs typeface="Arial"/>
              </a:rPr>
              <a:t>Member of the European Nuclear Education Network (ENEN)</a:t>
            </a:r>
          </a:p>
          <a:p>
            <a:pPr marL="430881" lvl="1" indent="-215440" defTabSz="914491">
              <a:spcAft>
                <a:spcPts val="600"/>
              </a:spcAft>
              <a:defRPr/>
            </a:pPr>
            <a:r>
              <a:rPr lang="en-GB" altLang="cs-CZ" sz="1700" dirty="0">
                <a:solidFill>
                  <a:srgbClr val="0070C0"/>
                </a:solidFill>
                <a:latin typeface="Arial"/>
                <a:cs typeface="Arial"/>
              </a:rPr>
              <a:t>Member of the European Technical Safety Organisations Network (ETSON)</a:t>
            </a:r>
            <a:endParaRPr lang="cs-CZ" altLang="cs-CZ" sz="1700" dirty="0">
              <a:solidFill>
                <a:srgbClr val="0070C0"/>
              </a:solidFill>
              <a:latin typeface="Arial"/>
              <a:cs typeface="Arial"/>
            </a:endParaRPr>
          </a:p>
          <a:p>
            <a:pPr marL="215442" lvl="1" indent="0" defTabSz="914491">
              <a:spcAft>
                <a:spcPts val="600"/>
              </a:spcAft>
              <a:buNone/>
              <a:defRPr/>
            </a:pPr>
            <a:endParaRPr lang="cs-CZ" altLang="cs-CZ" sz="1700" dirty="0">
              <a:solidFill>
                <a:srgbClr val="0070C0"/>
              </a:solidFill>
              <a:latin typeface="Arial"/>
              <a:cs typeface="Arial"/>
            </a:endParaRPr>
          </a:p>
        </p:txBody>
      </p:sp>
    </p:spTree>
    <p:extLst>
      <p:ext uri="{BB962C8B-B14F-4D97-AF65-F5344CB8AC3E}">
        <p14:creationId xmlns:p14="http://schemas.microsoft.com/office/powerpoint/2010/main" val="50176267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adpis 1">
            <a:extLst>
              <a:ext uri="{FF2B5EF4-FFF2-40B4-BE49-F238E27FC236}">
                <a16:creationId xmlns:a16="http://schemas.microsoft.com/office/drawing/2014/main" id="{0BF29793-8BE2-4F2A-AF04-70187D0F5314}"/>
              </a:ext>
            </a:extLst>
          </p:cNvPr>
          <p:cNvSpPr>
            <a:spLocks noGrp="1"/>
          </p:cNvSpPr>
          <p:nvPr>
            <p:ph type="title"/>
          </p:nvPr>
        </p:nvSpPr>
        <p:spPr>
          <a:xfrm>
            <a:off x="520778" y="399402"/>
            <a:ext cx="8923075" cy="992335"/>
          </a:xfrm>
        </p:spPr>
        <p:txBody>
          <a:bodyPr/>
          <a:lstStyle/>
          <a:p>
            <a:pPr eaLnBrk="1" hangingPunct="1"/>
            <a:r>
              <a:rPr lang="cs-CZ" altLang="cs-CZ" dirty="0" err="1" smtClean="0"/>
              <a:t>Cooperation</a:t>
            </a:r>
            <a:r>
              <a:rPr lang="cs-CZ" altLang="cs-CZ" dirty="0" smtClean="0"/>
              <a:t> </a:t>
            </a:r>
            <a:r>
              <a:rPr lang="cs-CZ" altLang="cs-CZ" dirty="0" err="1" smtClean="0"/>
              <a:t>with</a:t>
            </a:r>
            <a:r>
              <a:rPr lang="cs-CZ" altLang="cs-CZ" dirty="0" smtClean="0"/>
              <a:t> </a:t>
            </a:r>
            <a:r>
              <a:rPr lang="cs-CZ" altLang="cs-CZ" dirty="0" err="1" smtClean="0"/>
              <a:t>South</a:t>
            </a:r>
            <a:r>
              <a:rPr lang="cs-CZ" altLang="cs-CZ" dirty="0" smtClean="0"/>
              <a:t> Korea</a:t>
            </a:r>
            <a:r>
              <a:rPr lang="cs-CZ" altLang="cs-CZ" sz="2700" dirty="0"/>
              <a:t/>
            </a:r>
            <a:br>
              <a:rPr lang="cs-CZ" altLang="cs-CZ" sz="2700" dirty="0"/>
            </a:br>
            <a:endParaRPr lang="en-US" altLang="cs-CZ" sz="2100" dirty="0"/>
          </a:p>
        </p:txBody>
      </p:sp>
      <p:sp>
        <p:nvSpPr>
          <p:cNvPr id="10" name="Zástupný symbol pro obsah 3">
            <a:extLst>
              <a:ext uri="{FF2B5EF4-FFF2-40B4-BE49-F238E27FC236}">
                <a16:creationId xmlns:a16="http://schemas.microsoft.com/office/drawing/2014/main" id="{DE59C852-98B1-4DFC-B323-28AA6600EA6C}"/>
              </a:ext>
            </a:extLst>
          </p:cNvPr>
          <p:cNvSpPr txBox="1">
            <a:spLocks/>
          </p:cNvSpPr>
          <p:nvPr/>
        </p:nvSpPr>
        <p:spPr bwMode="auto">
          <a:xfrm>
            <a:off x="555708" y="1599046"/>
            <a:ext cx="9651548" cy="48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24" rIns="0" bIns="45624"/>
          <a:lstStyle>
            <a:lvl1pPr marL="215418" indent="-215418" algn="l" rtl="0" eaLnBrk="1" fontAlgn="base" hangingPunct="1">
              <a:spcBef>
                <a:spcPct val="0"/>
              </a:spcBef>
              <a:spcAft>
                <a:spcPts val="1000"/>
              </a:spcAft>
              <a:buClr>
                <a:srgbClr val="E5711E"/>
              </a:buClr>
              <a:buSzPct val="100000"/>
              <a:buBlip>
                <a:blip r:embed="rId3"/>
              </a:buBlip>
              <a:defRPr sz="1400" b="1" kern="1200">
                <a:solidFill>
                  <a:schemeClr val="tx2"/>
                </a:solidFill>
                <a:latin typeface="+mn-lt"/>
                <a:ea typeface="+mn-ea"/>
                <a:cs typeface="+mn-cs"/>
              </a:defRPr>
            </a:lvl1pPr>
            <a:lvl2pPr marL="430838" indent="-215418" algn="l" rtl="0" eaLnBrk="1" fontAlgn="base" hangingPunct="1">
              <a:spcBef>
                <a:spcPct val="0"/>
              </a:spcBef>
              <a:spcAft>
                <a:spcPts val="1000"/>
              </a:spcAft>
              <a:buClr>
                <a:srgbClr val="85C7E3"/>
              </a:buClr>
              <a:buSzPct val="90000"/>
              <a:buBlip>
                <a:blip r:embed="rId4"/>
              </a:buBlip>
              <a:defRPr sz="1400" kern="1200">
                <a:solidFill>
                  <a:schemeClr val="tx2"/>
                </a:solidFill>
                <a:latin typeface="+mn-lt"/>
                <a:ea typeface="+mn-ea"/>
                <a:cs typeface="+mn-cs"/>
              </a:defRPr>
            </a:lvl2pPr>
            <a:lvl3pPr marL="646260" indent="-215418" algn="l" rtl="0" eaLnBrk="1" fontAlgn="base" hangingPunct="1">
              <a:spcBef>
                <a:spcPct val="0"/>
              </a:spcBef>
              <a:spcAft>
                <a:spcPts val="1000"/>
              </a:spcAft>
              <a:buClr>
                <a:srgbClr val="002469"/>
              </a:buClr>
              <a:buSzPct val="90000"/>
              <a:buBlip>
                <a:blip r:embed="rId5"/>
              </a:buBlip>
              <a:defRPr sz="1400" kern="1200">
                <a:solidFill>
                  <a:schemeClr val="tx2"/>
                </a:solidFill>
                <a:latin typeface="+mn-lt"/>
                <a:ea typeface="+mn-ea"/>
                <a:cs typeface="+mn-cs"/>
              </a:defRPr>
            </a:lvl3pPr>
            <a:lvl4pPr marL="1148382" indent="220169" algn="l" rtl="0" eaLnBrk="1" fontAlgn="base" hangingPunct="1">
              <a:spcBef>
                <a:spcPts val="300"/>
              </a:spcBef>
              <a:spcAft>
                <a:spcPts val="300"/>
              </a:spcAft>
              <a:defRPr sz="1500" kern="1200">
                <a:solidFill>
                  <a:schemeClr val="tx1"/>
                </a:solidFill>
                <a:latin typeface="+mn-lt"/>
                <a:ea typeface="+mn-ea"/>
                <a:cs typeface="+mn-cs"/>
              </a:defRPr>
            </a:lvl4pPr>
            <a:lvl5pPr marL="1436661" indent="388074" algn="l" rtl="0" eaLnBrk="1" fontAlgn="base" hangingPunct="1">
              <a:spcBef>
                <a:spcPts val="300"/>
              </a:spcBef>
              <a:spcAft>
                <a:spcPts val="300"/>
              </a:spcAft>
              <a:defRPr sz="1500" kern="1200">
                <a:solidFill>
                  <a:schemeClr val="tx1"/>
                </a:solidFill>
                <a:latin typeface="+mn-lt"/>
                <a:ea typeface="+mn-ea"/>
                <a:cs typeface="+mn-cs"/>
              </a:defRPr>
            </a:lvl5pPr>
            <a:lvl6pPr marL="2509008"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193"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377"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559" indent="-228088" algn="l" defTabSz="9123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US" sz="2000" b="0" dirty="0"/>
              <a:t>As example of cooperation with Korean company we can present the contract with KEPCO Engineering &amp; Construction Co., Inc. that was carried out last year and covered consulting of leak before break evaluation methodology with respect to legal documents, practice and experience in the Czech Republic. The consultancy was not limited only to LBB and protection of high energy piping, but also Czech designing practice was discussed</a:t>
            </a:r>
            <a:r>
              <a:rPr lang="en-US" sz="2000" b="0" dirty="0" smtClean="0"/>
              <a:t>.</a:t>
            </a:r>
            <a:endParaRPr lang="cs-CZ" sz="2000" b="0" dirty="0" smtClean="0"/>
          </a:p>
          <a:p>
            <a:pPr marL="0" lvl="0" indent="0" algn="just">
              <a:buNone/>
            </a:pPr>
            <a:endParaRPr lang="cs-CZ" sz="2000" b="0" dirty="0"/>
          </a:p>
          <a:p>
            <a:pPr lvl="0" algn="just"/>
            <a:r>
              <a:rPr lang="en-US" sz="2000" b="0" dirty="0"/>
              <a:t>Another example is cooperation in the Equipment Qualification area. UJV testing laboratory has qualified cables produced by </a:t>
            </a:r>
            <a:r>
              <a:rPr lang="en-US" sz="2000" b="0" dirty="0" err="1"/>
              <a:t>Habia</a:t>
            </a:r>
            <a:r>
              <a:rPr lang="en-US" sz="2000" b="0" dirty="0"/>
              <a:t> Cable that are currently used in Korean NPPs.  At present UJV finishes 5 years collaboration with Korean Company GOC (Global Optical Communication Korea) on nuclear fiber optic cables qualification.  KEPCO representatives audited and approved UJV as an EQ testing laboratory.</a:t>
            </a:r>
            <a:endParaRPr lang="cs-CZ" sz="2000" b="0" dirty="0"/>
          </a:p>
          <a:p>
            <a:pPr marL="0" indent="0">
              <a:buNone/>
            </a:pPr>
            <a:endParaRPr lang="cs-CZ" sz="2000" b="0" dirty="0"/>
          </a:p>
        </p:txBody>
      </p:sp>
    </p:spTree>
    <p:extLst>
      <p:ext uri="{BB962C8B-B14F-4D97-AF65-F5344CB8AC3E}">
        <p14:creationId xmlns:p14="http://schemas.microsoft.com/office/powerpoint/2010/main" val="21574205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400126" y="2237493"/>
            <a:ext cx="5389294" cy="4526239"/>
          </a:xfrm>
          <a:prstGeom prst="rect">
            <a:avLst/>
          </a:prstGeom>
        </p:spPr>
        <p:txBody>
          <a:bodyPr wrap="square">
            <a:spAutoFit/>
          </a:bodyPr>
          <a:lstStyle/>
          <a:p>
            <a:pPr marL="313254" indent="-313254"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huge potential as a future source of safe, inexhaustible and clean energy</a:t>
            </a:r>
          </a:p>
          <a:p>
            <a:pPr marL="313254" indent="-313254"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EU follows a „European roadmap to the realization of fusion energy“ </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Aim – first electricity from fusion in a grid around </a:t>
            </a:r>
            <a:r>
              <a:rPr lang="en-GB" sz="1754" b="1" dirty="0">
                <a:solidFill>
                  <a:prstClr val="black"/>
                </a:solidFill>
                <a:latin typeface="Calibri" panose="020F0502020204030204" pitchFamily="34" charset="0"/>
                <a:cs typeface="Calibri" panose="020F0502020204030204" pitchFamily="34" charset="0"/>
              </a:rPr>
              <a:t>2050</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EU fusion research organized and coordinated within the </a:t>
            </a:r>
            <a:r>
              <a:rPr lang="en-GB" sz="1754" dirty="0" err="1">
                <a:solidFill>
                  <a:prstClr val="black"/>
                </a:solidFill>
                <a:latin typeface="Calibri" panose="020F0502020204030204" pitchFamily="34" charset="0"/>
                <a:cs typeface="Calibri" panose="020F0502020204030204" pitchFamily="34" charset="0"/>
              </a:rPr>
              <a:t>EUROfusion</a:t>
            </a:r>
            <a:r>
              <a:rPr lang="en-GB" sz="1754" dirty="0">
                <a:solidFill>
                  <a:prstClr val="black"/>
                </a:solidFill>
                <a:latin typeface="Calibri" panose="020F0502020204030204" pitchFamily="34" charset="0"/>
                <a:cs typeface="Calibri" panose="020F0502020204030204" pitchFamily="34" charset="0"/>
              </a:rPr>
              <a:t> consortium</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The whole world joins effort in construction of the ITER tokamak in France – largest international scientific experiment in the world (approx. 18 billions Euro) </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ITER will start operation in 2025</a:t>
            </a:r>
          </a:p>
          <a:p>
            <a:pPr marL="300723" indent="-300723" defTabSz="801929" fontAlgn="auto">
              <a:spcBef>
                <a:spcPts val="0"/>
              </a:spcBef>
              <a:spcAft>
                <a:spcPts val="526"/>
              </a:spcAft>
              <a:buFont typeface="Arial" panose="020B0604020202020204" pitchFamily="34" charset="0"/>
              <a:buChar char="•"/>
            </a:pPr>
            <a:r>
              <a:rPr lang="en-GB" sz="1754" dirty="0">
                <a:solidFill>
                  <a:srgbClr val="C00000"/>
                </a:solidFill>
                <a:latin typeface="Calibri" panose="020F0502020204030204" pitchFamily="34" charset="0"/>
                <a:cs typeface="Calibri" panose="020F0502020204030204" pitchFamily="34" charset="0"/>
              </a:rPr>
              <a:t>ITER goals: production of 500 MW of fusion power and integrated test of all key technologies</a:t>
            </a:r>
          </a:p>
        </p:txBody>
      </p:sp>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530" y="2266732"/>
            <a:ext cx="3627613" cy="1774837"/>
          </a:xfrm>
          <a:prstGeom prst="rect">
            <a:avLst/>
          </a:prstGeom>
        </p:spPr>
      </p:pic>
      <p:sp>
        <p:nvSpPr>
          <p:cNvPr id="14" name="TextovéPole 13"/>
          <p:cNvSpPr txBox="1"/>
          <p:nvPr/>
        </p:nvSpPr>
        <p:spPr>
          <a:xfrm>
            <a:off x="6983367" y="4035102"/>
            <a:ext cx="2663230" cy="308226"/>
          </a:xfrm>
          <a:prstGeom prst="rect">
            <a:avLst/>
          </a:prstGeom>
          <a:noFill/>
        </p:spPr>
        <p:txBody>
          <a:bodyPr wrap="none" rtlCol="0">
            <a:spAutoFit/>
          </a:bodyPr>
          <a:lstStyle/>
          <a:p>
            <a:pPr defTabSz="801929" fontAlgn="auto">
              <a:spcBef>
                <a:spcPts val="0"/>
              </a:spcBef>
              <a:spcAft>
                <a:spcPts val="0"/>
              </a:spcAft>
            </a:pPr>
            <a:r>
              <a:rPr lang="en-GB" sz="1403" dirty="0">
                <a:solidFill>
                  <a:prstClr val="black"/>
                </a:solidFill>
                <a:latin typeface="Calibri" panose="020F0502020204030204" pitchFamily="34" charset="0"/>
                <a:cs typeface="Calibri" panose="020F0502020204030204" pitchFamily="34" charset="0"/>
              </a:rPr>
              <a:t>Cross-section of the </a:t>
            </a:r>
            <a:r>
              <a:rPr lang="cs-CZ" sz="1403" dirty="0">
                <a:solidFill>
                  <a:prstClr val="black"/>
                </a:solidFill>
                <a:latin typeface="Calibri" panose="020F0502020204030204" pitchFamily="34" charset="0"/>
                <a:cs typeface="Calibri" panose="020F0502020204030204" pitchFamily="34" charset="0"/>
              </a:rPr>
              <a:t>ITER</a:t>
            </a:r>
            <a:r>
              <a:rPr lang="en-GB" sz="1403" dirty="0">
                <a:solidFill>
                  <a:prstClr val="black"/>
                </a:solidFill>
                <a:latin typeface="Calibri" panose="020F0502020204030204" pitchFamily="34" charset="0"/>
                <a:cs typeface="Calibri" panose="020F0502020204030204" pitchFamily="34" charset="0"/>
              </a:rPr>
              <a:t> tokamak</a:t>
            </a:r>
            <a:endParaRPr lang="cs-CZ" sz="1403" dirty="0">
              <a:solidFill>
                <a:prstClr val="black"/>
              </a:solidFill>
              <a:latin typeface="Calibri" panose="020F0502020204030204" pitchFamily="34" charset="0"/>
              <a:cs typeface="Calibri" panose="020F0502020204030204" pitchFamily="34" charset="0"/>
            </a:endParaRPr>
          </a:p>
        </p:txBody>
      </p:sp>
      <p:sp>
        <p:nvSpPr>
          <p:cNvPr id="15" name="TextovéPole 14"/>
          <p:cNvSpPr txBox="1"/>
          <p:nvPr/>
        </p:nvSpPr>
        <p:spPr>
          <a:xfrm>
            <a:off x="7005936" y="6687833"/>
            <a:ext cx="2631682" cy="308226"/>
          </a:xfrm>
          <a:prstGeom prst="rect">
            <a:avLst/>
          </a:prstGeom>
          <a:noFill/>
        </p:spPr>
        <p:txBody>
          <a:bodyPr wrap="none" rtlCol="0">
            <a:spAutoFit/>
          </a:bodyPr>
          <a:lstStyle/>
          <a:p>
            <a:pPr defTabSz="801929" fontAlgn="auto">
              <a:spcBef>
                <a:spcPts val="0"/>
              </a:spcBef>
              <a:spcAft>
                <a:spcPts val="0"/>
              </a:spcAft>
            </a:pPr>
            <a:r>
              <a:rPr lang="cs-CZ" sz="1403" dirty="0" err="1">
                <a:solidFill>
                  <a:prstClr val="black"/>
                </a:solidFill>
                <a:latin typeface="Calibri" panose="020F0502020204030204" pitchFamily="34" charset="0"/>
                <a:cs typeface="Calibri" panose="020F0502020204030204" pitchFamily="34" charset="0"/>
              </a:rPr>
              <a:t>lTER</a:t>
            </a:r>
            <a:r>
              <a:rPr lang="en-GB" sz="1403" dirty="0">
                <a:solidFill>
                  <a:prstClr val="black"/>
                </a:solidFill>
                <a:latin typeface="Calibri" panose="020F0502020204030204" pitchFamily="34" charset="0"/>
                <a:cs typeface="Calibri" panose="020F0502020204030204" pitchFamily="34" charset="0"/>
              </a:rPr>
              <a:t> construction site (May 2020)</a:t>
            </a:r>
            <a:endParaRPr lang="cs-CZ" sz="1403" dirty="0">
              <a:solidFill>
                <a:prstClr val="black"/>
              </a:solidFill>
              <a:latin typeface="Calibri" panose="020F0502020204030204" pitchFamily="34" charset="0"/>
              <a:cs typeface="Calibri" panose="020F0502020204030204" pitchFamily="34" charset="0"/>
            </a:endParaRPr>
          </a:p>
        </p:txBody>
      </p:sp>
      <p:pic>
        <p:nvPicPr>
          <p:cNvPr id="16" name="Picture 2" descr="https://www.iter.org/doc/all/content/com/gallery/media/4%20-%20aerial/2020/platform_may_2020_riche_ed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514" y="4435415"/>
            <a:ext cx="3627613" cy="2252418"/>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stretch>
            <a:fillRect/>
          </a:stretch>
        </p:blipFill>
        <p:spPr>
          <a:xfrm>
            <a:off x="7810340" y="225268"/>
            <a:ext cx="2761727" cy="755970"/>
          </a:xfrm>
          <a:prstGeom prst="rect">
            <a:avLst/>
          </a:prstGeom>
        </p:spPr>
      </p:pic>
      <p:sp>
        <p:nvSpPr>
          <p:cNvPr id="10" name="Date Placeholder 3"/>
          <p:cNvSpPr txBox="1">
            <a:spLocks noGrp="1"/>
          </p:cNvSpPr>
          <p:nvPr/>
        </p:nvSpPr>
        <p:spPr bwMode="auto">
          <a:xfrm>
            <a:off x="1088571" y="1519563"/>
            <a:ext cx="9775371" cy="635038"/>
          </a:xfrm>
          <a:prstGeom prst="rect">
            <a:avLst/>
          </a:prstGeom>
          <a:noFill/>
          <a:ln w="9525">
            <a:noFill/>
            <a:miter lim="800000"/>
            <a:headEnd/>
            <a:tailEnd/>
          </a:ln>
        </p:spPr>
        <p:txBody>
          <a:bodyPr anchor="ctr"/>
          <a:lstStyle/>
          <a:p>
            <a:pPr algn="just" defTabSz="801929" fontAlgn="auto">
              <a:spcBef>
                <a:spcPts val="0"/>
              </a:spcBef>
              <a:spcAft>
                <a:spcPts val="0"/>
              </a:spcAft>
            </a:pPr>
            <a:r>
              <a:rPr lang="en-GB" sz="2456" b="1" dirty="0">
                <a:solidFill>
                  <a:schemeClr val="tx2"/>
                </a:solidFill>
                <a:latin typeface="Arial"/>
              </a:rPr>
              <a:t>Introduction to </a:t>
            </a:r>
            <a:r>
              <a:rPr lang="cs-CZ" sz="2456" b="1" dirty="0" smtClean="0">
                <a:solidFill>
                  <a:schemeClr val="tx2"/>
                </a:solidFill>
                <a:latin typeface="Arial"/>
              </a:rPr>
              <a:t>M</a:t>
            </a:r>
            <a:r>
              <a:rPr lang="en-GB" sz="2456" b="1" dirty="0" err="1" smtClean="0">
                <a:solidFill>
                  <a:schemeClr val="tx2"/>
                </a:solidFill>
                <a:latin typeface="Arial"/>
              </a:rPr>
              <a:t>agnetic</a:t>
            </a:r>
            <a:r>
              <a:rPr lang="en-GB" sz="2456" b="1" dirty="0" smtClean="0">
                <a:solidFill>
                  <a:schemeClr val="tx2"/>
                </a:solidFill>
                <a:latin typeface="Arial"/>
              </a:rPr>
              <a:t> </a:t>
            </a:r>
            <a:r>
              <a:rPr lang="cs-CZ" sz="2456" b="1" dirty="0">
                <a:solidFill>
                  <a:schemeClr val="tx2"/>
                </a:solidFill>
                <a:latin typeface="Arial"/>
              </a:rPr>
              <a:t>T</a:t>
            </a:r>
            <a:r>
              <a:rPr lang="en-GB" sz="2456" b="1" dirty="0" err="1" smtClean="0">
                <a:solidFill>
                  <a:schemeClr val="tx2"/>
                </a:solidFill>
                <a:latin typeface="Arial"/>
              </a:rPr>
              <a:t>hermonuclear</a:t>
            </a:r>
            <a:r>
              <a:rPr lang="cs-CZ" sz="2456" b="1" dirty="0" smtClean="0">
                <a:solidFill>
                  <a:schemeClr val="tx2"/>
                </a:solidFill>
                <a:latin typeface="Arial"/>
              </a:rPr>
              <a:t> </a:t>
            </a:r>
            <a:r>
              <a:rPr lang="cs-CZ" sz="2456" b="1" dirty="0" err="1">
                <a:solidFill>
                  <a:schemeClr val="tx2"/>
                </a:solidFill>
                <a:latin typeface="Arial"/>
              </a:rPr>
              <a:t>F</a:t>
            </a:r>
            <a:r>
              <a:rPr lang="cs-CZ" sz="2456" b="1" dirty="0" err="1" smtClean="0">
                <a:solidFill>
                  <a:schemeClr val="tx2"/>
                </a:solidFill>
                <a:latin typeface="Arial"/>
              </a:rPr>
              <a:t>usion</a:t>
            </a:r>
            <a:r>
              <a:rPr lang="cs-CZ" sz="2456" b="1" dirty="0" smtClean="0">
                <a:solidFill>
                  <a:schemeClr val="tx2"/>
                </a:solidFill>
                <a:latin typeface="Arial"/>
              </a:rPr>
              <a:t> </a:t>
            </a:r>
            <a:r>
              <a:rPr lang="cs-CZ" sz="2456" b="1" dirty="0" err="1">
                <a:solidFill>
                  <a:schemeClr val="tx2"/>
                </a:solidFill>
                <a:latin typeface="Arial"/>
              </a:rPr>
              <a:t>R</a:t>
            </a:r>
            <a:r>
              <a:rPr lang="cs-CZ" sz="2456" b="1" dirty="0" err="1" smtClean="0">
                <a:solidFill>
                  <a:schemeClr val="tx2"/>
                </a:solidFill>
                <a:latin typeface="Arial"/>
              </a:rPr>
              <a:t>esearch</a:t>
            </a:r>
            <a:r>
              <a:rPr lang="en-GB" sz="2456" b="1" dirty="0" smtClean="0">
                <a:solidFill>
                  <a:schemeClr val="tx2"/>
                </a:solidFill>
                <a:latin typeface="Arial"/>
              </a:rPr>
              <a:t> </a:t>
            </a:r>
            <a:endParaRPr lang="cs-CZ" sz="2456" b="1" dirty="0">
              <a:solidFill>
                <a:schemeClr val="tx2"/>
              </a:solidFill>
              <a:latin typeface="Arial"/>
            </a:endParaRPr>
          </a:p>
          <a:p>
            <a:pPr algn="r" defTabSz="801929" fontAlgn="auto">
              <a:spcBef>
                <a:spcPts val="0"/>
              </a:spcBef>
              <a:spcAft>
                <a:spcPts val="0"/>
              </a:spcAft>
            </a:pPr>
            <a:r>
              <a:rPr lang="cs-CZ" sz="2456" b="1" dirty="0" smtClean="0">
                <a:solidFill>
                  <a:prstClr val="white"/>
                </a:solidFill>
                <a:latin typeface="Arial"/>
              </a:rPr>
              <a:t> </a:t>
            </a:r>
            <a:r>
              <a:rPr lang="cs-CZ" sz="2456" b="1" dirty="0" err="1" smtClean="0">
                <a:solidFill>
                  <a:prstClr val="white"/>
                </a:solidFill>
                <a:latin typeface="Arial"/>
              </a:rPr>
              <a:t>uuuuuu</a:t>
            </a:r>
            <a:r>
              <a:rPr lang="en-GB" sz="2456" b="1" dirty="0" smtClean="0">
                <a:solidFill>
                  <a:prstClr val="white"/>
                </a:solidFill>
                <a:latin typeface="Arial"/>
              </a:rPr>
              <a:t>fusion </a:t>
            </a:r>
            <a:r>
              <a:rPr lang="en-GB" sz="2456" b="1" dirty="0">
                <a:solidFill>
                  <a:prstClr val="white"/>
                </a:solidFill>
                <a:latin typeface="Arial"/>
              </a:rPr>
              <a:t>research</a:t>
            </a:r>
          </a:p>
        </p:txBody>
      </p:sp>
    </p:spTree>
    <p:extLst>
      <p:ext uri="{BB962C8B-B14F-4D97-AF65-F5344CB8AC3E}">
        <p14:creationId xmlns:p14="http://schemas.microsoft.com/office/powerpoint/2010/main" val="40589109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3539" y="2250300"/>
            <a:ext cx="7070986" cy="4637808"/>
          </a:xfrm>
          <a:prstGeom prst="rect">
            <a:avLst/>
          </a:prstGeom>
        </p:spPr>
        <p:txBody>
          <a:bodyPr wrap="square">
            <a:spAutoFit/>
          </a:bodyPr>
          <a:lstStyle/>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Institute of Plasma Physics (IPP) of the Czech Academy of Sciences  - 50-years tradition in fusion research</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Gradually becoming one of the leaders in fusion research in Europe</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IPP is a member of large European </a:t>
            </a:r>
            <a:r>
              <a:rPr lang="en-GB" sz="1754" dirty="0" err="1">
                <a:solidFill>
                  <a:prstClr val="black"/>
                </a:solidFill>
                <a:latin typeface="Calibri" panose="020F0502020204030204" pitchFamily="34" charset="0"/>
                <a:cs typeface="Calibri" panose="020F0502020204030204" pitchFamily="34" charset="0"/>
              </a:rPr>
              <a:t>EUROfusion</a:t>
            </a:r>
            <a:r>
              <a:rPr lang="en-GB" sz="1754" dirty="0">
                <a:solidFill>
                  <a:prstClr val="black"/>
                </a:solidFill>
                <a:latin typeface="Calibri" panose="020F0502020204030204" pitchFamily="34" charset="0"/>
                <a:cs typeface="Calibri" panose="020F0502020204030204" pitchFamily="34" charset="0"/>
              </a:rPr>
              <a:t> consortium (under EURATOM) and coordinates this research within CR</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Since 2008 IPP successfully operates large research facility – the COMPASS tokamak</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Significantly contributed to solution of several key challenges of design and future exploitation of ITER</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Main research activities:</a:t>
            </a:r>
          </a:p>
          <a:p>
            <a:pPr marL="701688" lvl="1" indent="-300723" defTabSz="801929" fontAlgn="auto">
              <a:spcBef>
                <a:spcPts val="0"/>
              </a:spcBef>
              <a:spcAft>
                <a:spcPts val="526"/>
              </a:spcAft>
              <a:buFont typeface="Calibri" panose="020F0502020204030204" pitchFamily="34" charset="0"/>
              <a:buChar char="‒"/>
            </a:pPr>
            <a:r>
              <a:rPr lang="en-GB" sz="1579" dirty="0">
                <a:solidFill>
                  <a:prstClr val="black"/>
                </a:solidFill>
                <a:latin typeface="Calibri" panose="020F0502020204030204" pitchFamily="34" charset="0"/>
                <a:cs typeface="Calibri" panose="020F0502020204030204" pitchFamily="34" charset="0"/>
              </a:rPr>
              <a:t>plasma-facing component and advanced materials</a:t>
            </a:r>
          </a:p>
          <a:p>
            <a:pPr marL="701688" lvl="1" indent="-300723" defTabSz="801929" fontAlgn="auto">
              <a:spcBef>
                <a:spcPts val="0"/>
              </a:spcBef>
              <a:spcAft>
                <a:spcPts val="526"/>
              </a:spcAft>
              <a:buFont typeface="Calibri" panose="020F0502020204030204" pitchFamily="34" charset="0"/>
              <a:buChar char="‒"/>
            </a:pPr>
            <a:r>
              <a:rPr lang="en-GB" sz="1579" dirty="0">
                <a:solidFill>
                  <a:prstClr val="black"/>
                </a:solidFill>
                <a:latin typeface="Calibri" panose="020F0502020204030204" pitchFamily="34" charset="0"/>
                <a:cs typeface="Calibri" panose="020F0502020204030204" pitchFamily="34" charset="0"/>
              </a:rPr>
              <a:t>new plasma operational scenarios</a:t>
            </a:r>
          </a:p>
          <a:p>
            <a:pPr marL="701688" lvl="1" indent="-300723" defTabSz="801929" fontAlgn="auto">
              <a:spcBef>
                <a:spcPts val="0"/>
              </a:spcBef>
              <a:spcAft>
                <a:spcPts val="526"/>
              </a:spcAft>
              <a:buFont typeface="Calibri" panose="020F0502020204030204" pitchFamily="34" charset="0"/>
              <a:buChar char="‒"/>
            </a:pPr>
            <a:r>
              <a:rPr lang="en-GB" sz="1579" dirty="0">
                <a:solidFill>
                  <a:prstClr val="black"/>
                </a:solidFill>
                <a:latin typeface="Calibri" panose="020F0502020204030204" pitchFamily="34" charset="0"/>
                <a:cs typeface="Calibri" panose="020F0502020204030204" pitchFamily="34" charset="0"/>
              </a:rPr>
              <a:t>development of advanced diagnostics for harsh environment</a:t>
            </a:r>
          </a:p>
          <a:p>
            <a:pPr marL="300723" indent="-300723" defTabSz="801929" fontAlgn="auto">
              <a:spcBef>
                <a:spcPts val="0"/>
              </a:spcBef>
              <a:spcAft>
                <a:spcPts val="526"/>
              </a:spcAft>
              <a:buFont typeface="Arial" panose="020B0604020202020204" pitchFamily="34" charset="0"/>
              <a:buChar char="•"/>
            </a:pPr>
            <a:r>
              <a:rPr lang="en-GB" sz="1754" dirty="0">
                <a:solidFill>
                  <a:prstClr val="black"/>
                </a:solidFill>
                <a:latin typeface="Calibri" panose="020F0502020204030204" pitchFamily="34" charset="0"/>
                <a:cs typeface="Calibri" panose="020F0502020204030204" pitchFamily="34" charset="0"/>
              </a:rPr>
              <a:t>The COMPASS tokamak will be shut down this year to allow construction of new significantly advance</a:t>
            </a:r>
            <a:r>
              <a:rPr lang="cs-CZ" sz="1754" dirty="0">
                <a:solidFill>
                  <a:prstClr val="black"/>
                </a:solidFill>
                <a:latin typeface="Calibri" panose="020F0502020204030204" pitchFamily="34" charset="0"/>
                <a:cs typeface="Calibri" panose="020F0502020204030204" pitchFamily="34" charset="0"/>
              </a:rPr>
              <a:t>d</a:t>
            </a:r>
            <a:r>
              <a:rPr lang="en-GB" sz="1754" dirty="0">
                <a:solidFill>
                  <a:prstClr val="black"/>
                </a:solidFill>
                <a:latin typeface="Calibri" panose="020F0502020204030204" pitchFamily="34" charset="0"/>
                <a:cs typeface="Calibri" panose="020F0502020204030204" pitchFamily="34" charset="0"/>
              </a:rPr>
              <a:t> tokamak – COMPASS Upgrade</a:t>
            </a: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3537" t="21995" r="12014" b="22170"/>
          <a:stretch/>
        </p:blipFill>
        <p:spPr>
          <a:xfrm>
            <a:off x="7478738" y="4707494"/>
            <a:ext cx="2605251" cy="1953938"/>
          </a:xfrm>
          <a:prstGeom prst="rect">
            <a:avLst/>
          </a:prstGeom>
        </p:spPr>
      </p:pic>
      <p:sp>
        <p:nvSpPr>
          <p:cNvPr id="6" name="TextovéPole 5"/>
          <p:cNvSpPr txBox="1"/>
          <p:nvPr/>
        </p:nvSpPr>
        <p:spPr>
          <a:xfrm>
            <a:off x="6887918" y="6617493"/>
            <a:ext cx="3939933" cy="335348"/>
          </a:xfrm>
          <a:prstGeom prst="rect">
            <a:avLst/>
          </a:prstGeom>
          <a:noFill/>
        </p:spPr>
        <p:txBody>
          <a:bodyPr wrap="square" rtlCol="0">
            <a:spAutoFit/>
          </a:bodyPr>
          <a:lstStyle/>
          <a:p>
            <a:pPr algn="ctr" defTabSz="801929" fontAlgn="auto">
              <a:spcBef>
                <a:spcPts val="0"/>
              </a:spcBef>
              <a:spcAft>
                <a:spcPts val="0"/>
              </a:spcAft>
            </a:pPr>
            <a:r>
              <a:rPr lang="en-GB" sz="1579" dirty="0">
                <a:solidFill>
                  <a:prstClr val="black"/>
                </a:solidFill>
                <a:latin typeface="Calibri" panose="020F0502020204030204" pitchFamily="34" charset="0"/>
                <a:cs typeface="Calibri" panose="020F0502020204030204" pitchFamily="34" charset="0"/>
              </a:rPr>
              <a:t>Plasma inside the COMPASS tokamak</a:t>
            </a:r>
            <a:endParaRPr lang="cs-CZ" sz="1579" dirty="0">
              <a:solidFill>
                <a:prstClr val="black"/>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525" y="2164147"/>
            <a:ext cx="3311286" cy="2207524"/>
          </a:xfrm>
          <a:prstGeom prst="rect">
            <a:avLst/>
          </a:prstGeom>
        </p:spPr>
      </p:pic>
      <p:sp>
        <p:nvSpPr>
          <p:cNvPr id="8" name="Text Box 9"/>
          <p:cNvSpPr txBox="1">
            <a:spLocks noChangeArrowheads="1"/>
          </p:cNvSpPr>
          <p:nvPr/>
        </p:nvSpPr>
        <p:spPr bwMode="auto">
          <a:xfrm>
            <a:off x="7330276" y="4392484"/>
            <a:ext cx="3055218" cy="34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801929" fontAlgn="auto">
              <a:spcBef>
                <a:spcPct val="0"/>
              </a:spcBef>
              <a:spcAft>
                <a:spcPts val="0"/>
              </a:spcAft>
              <a:buNone/>
            </a:pPr>
            <a:r>
              <a:rPr lang="en-GB" altLang="cs-CZ" sz="1403" dirty="0">
                <a:solidFill>
                  <a:prstClr val="black"/>
                </a:solidFill>
                <a:latin typeface="Calibri" panose="020F0502020204030204" pitchFamily="34" charset="0"/>
                <a:cs typeface="Calibri" panose="020F0502020204030204" pitchFamily="34" charset="0"/>
              </a:rPr>
              <a:t>The COMPASS tokamak – second floor</a:t>
            </a:r>
            <a:endParaRPr lang="cs-CZ" altLang="cs-CZ" sz="1403" dirty="0">
              <a:solidFill>
                <a:prstClr val="black"/>
              </a:solidFill>
              <a:latin typeface="Calibri" panose="020F0502020204030204" pitchFamily="34" charset="0"/>
              <a:cs typeface="Calibri" panose="020F0502020204030204" pitchFamily="34" charset="0"/>
            </a:endParaRPr>
          </a:p>
        </p:txBody>
      </p:sp>
      <p:pic>
        <p:nvPicPr>
          <p:cNvPr id="9" name="Obrázek 8"/>
          <p:cNvPicPr>
            <a:picLocks noChangeAspect="1"/>
          </p:cNvPicPr>
          <p:nvPr/>
        </p:nvPicPr>
        <p:blipFill>
          <a:blip r:embed="rId4"/>
          <a:stretch>
            <a:fillRect/>
          </a:stretch>
        </p:blipFill>
        <p:spPr>
          <a:xfrm>
            <a:off x="7810340" y="228606"/>
            <a:ext cx="2761727" cy="755970"/>
          </a:xfrm>
          <a:prstGeom prst="rect">
            <a:avLst/>
          </a:prstGeom>
        </p:spPr>
      </p:pic>
      <p:sp>
        <p:nvSpPr>
          <p:cNvPr id="10" name="Date Placeholder 3"/>
          <p:cNvSpPr txBox="1">
            <a:spLocks noGrp="1"/>
          </p:cNvSpPr>
          <p:nvPr/>
        </p:nvSpPr>
        <p:spPr bwMode="auto">
          <a:xfrm>
            <a:off x="610123" y="1527953"/>
            <a:ext cx="9775371" cy="635038"/>
          </a:xfrm>
          <a:prstGeom prst="rect">
            <a:avLst/>
          </a:prstGeom>
          <a:noFill/>
          <a:ln w="9525">
            <a:noFill/>
            <a:miter lim="800000"/>
            <a:headEnd/>
            <a:tailEnd/>
          </a:ln>
        </p:spPr>
        <p:txBody>
          <a:bodyPr anchor="ctr"/>
          <a:lstStyle/>
          <a:p>
            <a:pPr algn="just" defTabSz="801929" fontAlgn="auto">
              <a:spcBef>
                <a:spcPts val="0"/>
              </a:spcBef>
              <a:spcAft>
                <a:spcPts val="0"/>
              </a:spcAft>
            </a:pPr>
            <a:r>
              <a:rPr lang="cs-CZ" sz="2456" b="1" dirty="0" err="1" smtClean="0">
                <a:solidFill>
                  <a:schemeClr val="tx2"/>
                </a:solidFill>
                <a:latin typeface="Arial"/>
              </a:rPr>
              <a:t>Thermonuclear</a:t>
            </a:r>
            <a:r>
              <a:rPr lang="cs-CZ" sz="2456" b="1" dirty="0" smtClean="0">
                <a:solidFill>
                  <a:schemeClr val="tx2"/>
                </a:solidFill>
                <a:latin typeface="Arial"/>
              </a:rPr>
              <a:t> </a:t>
            </a:r>
            <a:r>
              <a:rPr lang="cs-CZ" sz="2456" b="1" dirty="0" err="1">
                <a:solidFill>
                  <a:schemeClr val="tx2"/>
                </a:solidFill>
                <a:latin typeface="Arial"/>
              </a:rPr>
              <a:t>F</a:t>
            </a:r>
            <a:r>
              <a:rPr lang="cs-CZ" sz="2456" b="1" dirty="0" err="1" smtClean="0">
                <a:solidFill>
                  <a:schemeClr val="tx2"/>
                </a:solidFill>
                <a:latin typeface="Arial"/>
              </a:rPr>
              <a:t>usion</a:t>
            </a:r>
            <a:r>
              <a:rPr lang="cs-CZ" sz="2456" b="1" dirty="0" smtClean="0">
                <a:solidFill>
                  <a:schemeClr val="tx2"/>
                </a:solidFill>
                <a:latin typeface="Arial"/>
              </a:rPr>
              <a:t> </a:t>
            </a:r>
            <a:r>
              <a:rPr lang="cs-CZ" sz="2456" b="1" dirty="0" err="1">
                <a:solidFill>
                  <a:schemeClr val="tx2"/>
                </a:solidFill>
                <a:latin typeface="Arial"/>
              </a:rPr>
              <a:t>R</a:t>
            </a:r>
            <a:r>
              <a:rPr lang="cs-CZ" sz="2456" b="1" dirty="0" err="1" smtClean="0">
                <a:solidFill>
                  <a:schemeClr val="tx2"/>
                </a:solidFill>
                <a:latin typeface="Arial"/>
              </a:rPr>
              <a:t>esearch</a:t>
            </a:r>
            <a:r>
              <a:rPr lang="cs-CZ" sz="2456" b="1" dirty="0" smtClean="0">
                <a:solidFill>
                  <a:schemeClr val="tx2"/>
                </a:solidFill>
                <a:latin typeface="Arial"/>
              </a:rPr>
              <a:t> in </a:t>
            </a:r>
            <a:r>
              <a:rPr lang="cs-CZ" sz="2456" b="1" dirty="0" err="1" smtClean="0">
                <a:solidFill>
                  <a:schemeClr val="tx2"/>
                </a:solidFill>
                <a:latin typeface="Arial"/>
              </a:rPr>
              <a:t>the</a:t>
            </a:r>
            <a:r>
              <a:rPr lang="cs-CZ" sz="2456" b="1" dirty="0" smtClean="0">
                <a:solidFill>
                  <a:schemeClr val="tx2"/>
                </a:solidFill>
                <a:latin typeface="Arial"/>
              </a:rPr>
              <a:t> Czech Republic</a:t>
            </a:r>
            <a:r>
              <a:rPr lang="en-GB" sz="2456" b="1" dirty="0" err="1" smtClean="0">
                <a:solidFill>
                  <a:prstClr val="white"/>
                </a:solidFill>
                <a:latin typeface="Arial"/>
              </a:rPr>
              <a:t>sion</a:t>
            </a:r>
            <a:r>
              <a:rPr lang="en-GB" sz="2456" b="1" dirty="0" smtClean="0">
                <a:solidFill>
                  <a:prstClr val="white"/>
                </a:solidFill>
                <a:latin typeface="Arial"/>
              </a:rPr>
              <a:t> </a:t>
            </a:r>
            <a:r>
              <a:rPr lang="en-GB" sz="2456" b="1" dirty="0">
                <a:solidFill>
                  <a:prstClr val="white"/>
                </a:solidFill>
                <a:latin typeface="Arial"/>
              </a:rPr>
              <a:t>research</a:t>
            </a:r>
          </a:p>
        </p:txBody>
      </p:sp>
    </p:spTree>
    <p:extLst>
      <p:ext uri="{BB962C8B-B14F-4D97-AF65-F5344CB8AC3E}">
        <p14:creationId xmlns:p14="http://schemas.microsoft.com/office/powerpoint/2010/main" val="22495856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27898" y="2587964"/>
            <a:ext cx="5444081" cy="4680127"/>
          </a:xfrm>
          <a:prstGeom prst="rect">
            <a:avLst/>
          </a:prstGeom>
        </p:spPr>
        <p:txBody>
          <a:bodyPr wrap="square">
            <a:spAutoFit/>
          </a:bodyPr>
          <a:lstStyle/>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A high-magnetic field tokamak (magnetic field of 5 Tesla)</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The only device in the world with the magnetic field magnitude and plasma shape similar to ITER and the future prototype of fusion reactor - DEMO</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Several world-unique features enabling to address the key challenges for the design and construction of DEMO</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COMPASS-U will server as EU testbed for liquid metal technology in fusion </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Project started in 2017</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Scientific exploitation will start in 2023</a:t>
            </a:r>
          </a:p>
          <a:p>
            <a:pPr marL="300723" indent="-300723" defTabSz="801929" fontAlgn="auto">
              <a:spcBef>
                <a:spcPts val="0"/>
              </a:spcBef>
              <a:spcAft>
                <a:spcPts val="702"/>
              </a:spcAft>
              <a:buFont typeface="Arial" panose="020B0604020202020204" pitchFamily="34" charset="0"/>
              <a:buChar char="•"/>
            </a:pPr>
            <a:r>
              <a:rPr lang="en-GB" altLang="cs-CZ" sz="1754" dirty="0">
                <a:solidFill>
                  <a:prstClr val="black"/>
                </a:solidFill>
                <a:latin typeface="Calibri" panose="020F0502020204030204" pitchFamily="34" charset="0"/>
                <a:cs typeface="Calibri" panose="020F0502020204030204" pitchFamily="34" charset="0"/>
              </a:rPr>
              <a:t>Collaboration with world-leading laboratories including National Fusion Research Institute in Daejeon, South Korea</a:t>
            </a:r>
            <a:endParaRPr lang="en-GB" sz="1754" dirty="0">
              <a:solidFill>
                <a:prstClr val="black"/>
              </a:solidFill>
              <a:latin typeface="Calibri" panose="020F0502020204030204" pitchFamily="34" charset="0"/>
              <a:cs typeface="Calibri" panose="020F0502020204030204" pitchFamily="34" charset="0"/>
            </a:endParaRPr>
          </a:p>
        </p:txBody>
      </p:sp>
      <p:pic>
        <p:nvPicPr>
          <p:cNvPr id="6" name="Picture 151"/>
          <p:cNvPicPr>
            <a:picLocks noChangeAspect="1"/>
          </p:cNvPicPr>
          <p:nvPr/>
        </p:nvPicPr>
        <p:blipFill>
          <a:blip r:embed="rId2"/>
          <a:srcRect l="1428" b="1046"/>
          <a:stretch/>
        </p:blipFill>
        <p:spPr>
          <a:xfrm>
            <a:off x="5614534" y="2371870"/>
            <a:ext cx="4253530" cy="3022294"/>
          </a:xfrm>
          <a:prstGeom prst="rect">
            <a:avLst/>
          </a:prstGeom>
          <a:ln>
            <a:noFill/>
          </a:ln>
        </p:spPr>
      </p:pic>
      <p:pic>
        <p:nvPicPr>
          <p:cNvPr id="7" name="Obrázek 6"/>
          <p:cNvPicPr>
            <a:picLocks noChangeAspect="1"/>
          </p:cNvPicPr>
          <p:nvPr/>
        </p:nvPicPr>
        <p:blipFill>
          <a:blip r:embed="rId3"/>
          <a:stretch/>
        </p:blipFill>
        <p:spPr>
          <a:xfrm>
            <a:off x="8759931" y="4928027"/>
            <a:ext cx="1748293" cy="1748293"/>
          </a:xfrm>
          <a:prstGeom prst="rect">
            <a:avLst/>
          </a:prstGeom>
          <a:ln>
            <a:noFill/>
          </a:ln>
        </p:spPr>
      </p:pic>
      <p:sp>
        <p:nvSpPr>
          <p:cNvPr id="8" name="TextovéPole 7"/>
          <p:cNvSpPr txBox="1"/>
          <p:nvPr/>
        </p:nvSpPr>
        <p:spPr>
          <a:xfrm flipH="1">
            <a:off x="5641818" y="5339734"/>
            <a:ext cx="2886790" cy="578363"/>
          </a:xfrm>
          <a:prstGeom prst="rect">
            <a:avLst/>
          </a:prstGeom>
          <a:noFill/>
        </p:spPr>
        <p:txBody>
          <a:bodyPr wrap="square" rtlCol="0">
            <a:spAutoFit/>
          </a:bodyPr>
          <a:lstStyle/>
          <a:p>
            <a:pPr algn="ctr" defTabSz="801929" fontAlgn="auto">
              <a:spcBef>
                <a:spcPts val="0"/>
              </a:spcBef>
              <a:spcAft>
                <a:spcPts val="0"/>
              </a:spcAft>
            </a:pPr>
            <a:r>
              <a:rPr lang="en-GB" sz="1579" dirty="0">
                <a:solidFill>
                  <a:prstClr val="black"/>
                </a:solidFill>
                <a:latin typeface="Calibri" panose="020F0502020204030204" pitchFamily="34" charset="0"/>
                <a:cs typeface="Calibri" panose="020F0502020204030204" pitchFamily="34" charset="0"/>
              </a:rPr>
              <a:t>Cross-section of the COMPASS-U tokamak</a:t>
            </a:r>
            <a:endParaRPr lang="cs-CZ" sz="1579" dirty="0">
              <a:solidFill>
                <a:prstClr val="black"/>
              </a:solidFill>
              <a:latin typeface="Calibri" panose="020F0502020204030204" pitchFamily="34" charset="0"/>
              <a:cs typeface="Calibri" panose="020F0502020204030204" pitchFamily="34" charset="0"/>
            </a:endParaRPr>
          </a:p>
        </p:txBody>
      </p:sp>
      <p:sp>
        <p:nvSpPr>
          <p:cNvPr id="9" name="TextovéPole 8"/>
          <p:cNvSpPr txBox="1"/>
          <p:nvPr/>
        </p:nvSpPr>
        <p:spPr>
          <a:xfrm flipH="1">
            <a:off x="8081676" y="6621890"/>
            <a:ext cx="2886790" cy="578363"/>
          </a:xfrm>
          <a:prstGeom prst="rect">
            <a:avLst/>
          </a:prstGeom>
          <a:noFill/>
        </p:spPr>
        <p:txBody>
          <a:bodyPr wrap="square" rtlCol="0">
            <a:spAutoFit/>
          </a:bodyPr>
          <a:lstStyle/>
          <a:p>
            <a:pPr algn="ctr" defTabSz="801929" fontAlgn="auto">
              <a:spcBef>
                <a:spcPts val="0"/>
              </a:spcBef>
              <a:spcAft>
                <a:spcPts val="0"/>
              </a:spcAft>
            </a:pPr>
            <a:r>
              <a:rPr lang="en-GB" sz="1579" dirty="0">
                <a:solidFill>
                  <a:prstClr val="black"/>
                </a:solidFill>
                <a:latin typeface="Calibri" panose="020F0502020204030204" pitchFamily="34" charset="0"/>
                <a:cs typeface="Calibri" panose="020F0502020204030204" pitchFamily="34" charset="0"/>
              </a:rPr>
              <a:t>Future plasma </a:t>
            </a:r>
            <a:r>
              <a:rPr lang="en-GB" sz="1579" dirty="0" err="1">
                <a:solidFill>
                  <a:prstClr val="black"/>
                </a:solidFill>
                <a:latin typeface="Calibri" panose="020F0502020204030204" pitchFamily="34" charset="0"/>
                <a:cs typeface="Calibri" panose="020F0502020204030204" pitchFamily="34" charset="0"/>
              </a:rPr>
              <a:t>i</a:t>
            </a:r>
            <a:r>
              <a:rPr lang="cs-CZ" sz="1579" dirty="0">
                <a:solidFill>
                  <a:prstClr val="black"/>
                </a:solidFill>
                <a:latin typeface="Calibri" panose="020F0502020204030204" pitchFamily="34" charset="0"/>
                <a:cs typeface="Calibri" panose="020F0502020204030204" pitchFamily="34" charset="0"/>
              </a:rPr>
              <a:t>n</a:t>
            </a:r>
            <a:r>
              <a:rPr lang="en-GB" sz="1579" dirty="0">
                <a:solidFill>
                  <a:prstClr val="black"/>
                </a:solidFill>
                <a:latin typeface="Calibri" panose="020F0502020204030204" pitchFamily="34" charset="0"/>
                <a:cs typeface="Calibri" panose="020F0502020204030204" pitchFamily="34" charset="0"/>
              </a:rPr>
              <a:t> </a:t>
            </a:r>
            <a:endParaRPr lang="cs-CZ" sz="1579" dirty="0">
              <a:solidFill>
                <a:prstClr val="black"/>
              </a:solidFill>
              <a:latin typeface="Calibri" panose="020F0502020204030204" pitchFamily="34" charset="0"/>
              <a:cs typeface="Calibri" panose="020F0502020204030204" pitchFamily="34" charset="0"/>
            </a:endParaRPr>
          </a:p>
          <a:p>
            <a:pPr algn="ctr" defTabSz="801929" fontAlgn="auto">
              <a:spcBef>
                <a:spcPts val="0"/>
              </a:spcBef>
              <a:spcAft>
                <a:spcPts val="0"/>
              </a:spcAft>
            </a:pPr>
            <a:r>
              <a:rPr lang="en-GB" sz="1579" dirty="0">
                <a:solidFill>
                  <a:prstClr val="black"/>
                </a:solidFill>
                <a:latin typeface="Calibri" panose="020F0502020204030204" pitchFamily="34" charset="0"/>
                <a:cs typeface="Calibri" panose="020F0502020204030204" pitchFamily="34" charset="0"/>
              </a:rPr>
              <a:t>the COMPASS-U tokamak</a:t>
            </a:r>
            <a:endParaRPr lang="cs-CZ" sz="1579" dirty="0">
              <a:solidFill>
                <a:prstClr val="black"/>
              </a:solidFill>
              <a:latin typeface="Calibri" panose="020F0502020204030204" pitchFamily="34" charset="0"/>
              <a:cs typeface="Calibri" panose="020F0502020204030204" pitchFamily="34" charset="0"/>
            </a:endParaRPr>
          </a:p>
        </p:txBody>
      </p:sp>
      <p:pic>
        <p:nvPicPr>
          <p:cNvPr id="10" name="Obrázek 9"/>
          <p:cNvPicPr>
            <a:picLocks noChangeAspect="1"/>
          </p:cNvPicPr>
          <p:nvPr/>
        </p:nvPicPr>
        <p:blipFill rotWithShape="1">
          <a:blip r:embed="rId4"/>
          <a:srcRect l="4703" r="34324"/>
          <a:stretch/>
        </p:blipFill>
        <p:spPr>
          <a:xfrm>
            <a:off x="8437298" y="4055569"/>
            <a:ext cx="322634" cy="915272"/>
          </a:xfrm>
          <a:prstGeom prst="rect">
            <a:avLst/>
          </a:prstGeom>
        </p:spPr>
      </p:pic>
      <p:pic>
        <p:nvPicPr>
          <p:cNvPr id="11" name="Obrázek 10"/>
          <p:cNvPicPr>
            <a:picLocks noChangeAspect="1"/>
          </p:cNvPicPr>
          <p:nvPr/>
        </p:nvPicPr>
        <p:blipFill>
          <a:blip r:embed="rId5"/>
          <a:stretch>
            <a:fillRect/>
          </a:stretch>
        </p:blipFill>
        <p:spPr>
          <a:xfrm>
            <a:off x="7810340" y="223164"/>
            <a:ext cx="2761727" cy="755970"/>
          </a:xfrm>
          <a:prstGeom prst="rect">
            <a:avLst/>
          </a:prstGeom>
        </p:spPr>
      </p:pic>
      <p:sp>
        <p:nvSpPr>
          <p:cNvPr id="12" name="Date Placeholder 3"/>
          <p:cNvSpPr txBox="1">
            <a:spLocks noGrp="1"/>
          </p:cNvSpPr>
          <p:nvPr/>
        </p:nvSpPr>
        <p:spPr bwMode="auto">
          <a:xfrm>
            <a:off x="458221" y="1538839"/>
            <a:ext cx="9775371" cy="635038"/>
          </a:xfrm>
          <a:prstGeom prst="rect">
            <a:avLst/>
          </a:prstGeom>
          <a:noFill/>
          <a:ln w="9525">
            <a:noFill/>
            <a:miter lim="800000"/>
            <a:headEnd/>
            <a:tailEnd/>
          </a:ln>
        </p:spPr>
        <p:txBody>
          <a:bodyPr anchor="ctr"/>
          <a:lstStyle/>
          <a:p>
            <a:pPr algn="ctr" defTabSz="801929" fontAlgn="auto">
              <a:spcBef>
                <a:spcPts val="0"/>
              </a:spcBef>
              <a:spcAft>
                <a:spcPts val="0"/>
              </a:spcAft>
            </a:pPr>
            <a:r>
              <a:rPr lang="cs-CZ" sz="2456" b="1" dirty="0" smtClean="0">
                <a:solidFill>
                  <a:schemeClr val="tx2"/>
                </a:solidFill>
                <a:latin typeface="Arial"/>
              </a:rPr>
              <a:t>COMPASS-U </a:t>
            </a:r>
            <a:r>
              <a:rPr lang="cs-CZ" sz="2456" b="1" dirty="0" err="1" smtClean="0">
                <a:solidFill>
                  <a:schemeClr val="tx2"/>
                </a:solidFill>
                <a:latin typeface="Arial"/>
              </a:rPr>
              <a:t>new</a:t>
            </a:r>
            <a:r>
              <a:rPr lang="cs-CZ" sz="2456" b="1" dirty="0" smtClean="0">
                <a:solidFill>
                  <a:schemeClr val="tx2"/>
                </a:solidFill>
                <a:latin typeface="Arial"/>
              </a:rPr>
              <a:t> </a:t>
            </a:r>
            <a:r>
              <a:rPr lang="cs-CZ" sz="2456" b="1" dirty="0" err="1" smtClean="0">
                <a:solidFill>
                  <a:schemeClr val="tx2"/>
                </a:solidFill>
                <a:latin typeface="Arial"/>
              </a:rPr>
              <a:t>Experimental</a:t>
            </a:r>
            <a:r>
              <a:rPr lang="cs-CZ" sz="2456" b="1" dirty="0" smtClean="0">
                <a:solidFill>
                  <a:schemeClr val="tx2"/>
                </a:solidFill>
                <a:latin typeface="Arial"/>
              </a:rPr>
              <a:t> </a:t>
            </a:r>
            <a:r>
              <a:rPr lang="cs-CZ" sz="2456" b="1" dirty="0" err="1" smtClean="0">
                <a:solidFill>
                  <a:schemeClr val="tx2"/>
                </a:solidFill>
                <a:latin typeface="Arial"/>
              </a:rPr>
              <a:t>Fusion</a:t>
            </a:r>
            <a:r>
              <a:rPr lang="cs-CZ" sz="2456" b="1" dirty="0" smtClean="0">
                <a:solidFill>
                  <a:schemeClr val="tx2"/>
                </a:solidFill>
                <a:latin typeface="Arial"/>
              </a:rPr>
              <a:t> </a:t>
            </a:r>
            <a:r>
              <a:rPr lang="cs-CZ" sz="2456" b="1" dirty="0" err="1" smtClean="0">
                <a:solidFill>
                  <a:schemeClr val="tx2"/>
                </a:solidFill>
                <a:latin typeface="Arial"/>
              </a:rPr>
              <a:t>Device</a:t>
            </a:r>
            <a:r>
              <a:rPr lang="cs-CZ" sz="2456" b="1" dirty="0" smtClean="0">
                <a:solidFill>
                  <a:schemeClr val="tx2"/>
                </a:solidFill>
                <a:latin typeface="Arial"/>
              </a:rPr>
              <a:t> </a:t>
            </a:r>
            <a:r>
              <a:rPr lang="cs-CZ" sz="2456" b="1" dirty="0" err="1" smtClean="0">
                <a:solidFill>
                  <a:schemeClr val="tx2"/>
                </a:solidFill>
                <a:latin typeface="Arial"/>
              </a:rPr>
              <a:t>under</a:t>
            </a:r>
            <a:r>
              <a:rPr lang="cs-CZ" sz="2456" b="1" dirty="0" smtClean="0">
                <a:solidFill>
                  <a:schemeClr val="tx2"/>
                </a:solidFill>
                <a:latin typeface="Arial"/>
              </a:rPr>
              <a:t>            </a:t>
            </a:r>
            <a:r>
              <a:rPr lang="cs-CZ" sz="2456" b="1" dirty="0" err="1" smtClean="0">
                <a:solidFill>
                  <a:schemeClr val="tx2"/>
                </a:solidFill>
                <a:latin typeface="Arial"/>
              </a:rPr>
              <a:t>Construction</a:t>
            </a:r>
            <a:r>
              <a:rPr lang="cs-CZ" sz="2456" b="1" dirty="0" smtClean="0">
                <a:solidFill>
                  <a:schemeClr val="tx2"/>
                </a:solidFill>
                <a:latin typeface="Arial"/>
              </a:rPr>
              <a:t> in </a:t>
            </a:r>
            <a:r>
              <a:rPr lang="cs-CZ" sz="2456" b="1" dirty="0" err="1" smtClean="0">
                <a:solidFill>
                  <a:schemeClr val="tx2"/>
                </a:solidFill>
                <a:latin typeface="Arial"/>
              </a:rPr>
              <a:t>the</a:t>
            </a:r>
            <a:r>
              <a:rPr lang="cs-CZ" sz="2456" b="1" dirty="0" smtClean="0">
                <a:solidFill>
                  <a:schemeClr val="tx2"/>
                </a:solidFill>
                <a:latin typeface="Arial"/>
              </a:rPr>
              <a:t> Czech Republic</a:t>
            </a:r>
            <a:r>
              <a:rPr lang="en-GB" sz="2456" b="1" dirty="0" smtClean="0">
                <a:solidFill>
                  <a:prstClr val="white"/>
                </a:solidFill>
                <a:latin typeface="Arial"/>
              </a:rPr>
              <a:t>n </a:t>
            </a:r>
            <a:r>
              <a:rPr lang="en-GB" sz="2456" b="1" dirty="0">
                <a:solidFill>
                  <a:prstClr val="white"/>
                </a:solidFill>
                <a:latin typeface="Arial"/>
              </a:rPr>
              <a:t>research</a:t>
            </a:r>
          </a:p>
        </p:txBody>
      </p:sp>
    </p:spTree>
    <p:extLst>
      <p:ext uri="{BB962C8B-B14F-4D97-AF65-F5344CB8AC3E}">
        <p14:creationId xmlns:p14="http://schemas.microsoft.com/office/powerpoint/2010/main" val="23935945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smtClean="0">
                <a:solidFill>
                  <a:srgbClr val="0039A6"/>
                </a:solidFill>
                <a:latin typeface="Georgia" panose="02040502050405020303" pitchFamily="18" charset="0"/>
              </a:rPr>
              <a:t>Cooperation between Korean and Czech Companies</a:t>
            </a:r>
          </a:p>
        </p:txBody>
      </p:sp>
      <p:sp>
        <p:nvSpPr>
          <p:cNvPr id="22533" name="Rectangle 3"/>
          <p:cNvSpPr>
            <a:spLocks noGrp="1" noChangeArrowheads="1"/>
          </p:cNvSpPr>
          <p:nvPr>
            <p:ph type="subTitle" idx="4294967295"/>
          </p:nvPr>
        </p:nvSpPr>
        <p:spPr>
          <a:xfrm>
            <a:off x="999461" y="1924958"/>
            <a:ext cx="9094650" cy="5156572"/>
          </a:xfrm>
        </p:spPr>
        <p:txBody>
          <a:bodyPr/>
          <a:lstStyle/>
          <a:p>
            <a:pPr marL="0" lvl="0" indent="0" defTabSz="1069208" eaLnBrk="1" fontAlgn="auto" hangingPunct="1">
              <a:lnSpc>
                <a:spcPts val="2600"/>
              </a:lnSpc>
              <a:spcBef>
                <a:spcPts val="0"/>
              </a:spcBef>
              <a:spcAft>
                <a:spcPts val="200"/>
              </a:spcAft>
              <a:buClr>
                <a:srgbClr val="970000"/>
              </a:buClr>
              <a:buSzPct val="100000"/>
              <a:buNone/>
            </a:pPr>
            <a:r>
              <a:rPr kumimoji="0" lang="en-US" sz="2400" b="0" i="0" u="none" strike="noStrike" kern="1200" cap="none" spc="0" normalizeH="0" baseline="0" noProof="0" dirty="0" smtClean="0">
                <a:ln>
                  <a:noFill/>
                </a:ln>
                <a:solidFill>
                  <a:srgbClr val="D52B1E"/>
                </a:solidFill>
                <a:effectLst/>
                <a:uLnTx/>
                <a:uFillTx/>
                <a:latin typeface="Georgia"/>
              </a:rPr>
              <a:t>KAERI</a:t>
            </a:r>
          </a:p>
          <a:p>
            <a:pPr marL="0" lvl="0" indent="0" defTabSz="1069208" eaLnBrk="1" fontAlgn="auto" hangingPunct="1">
              <a:lnSpc>
                <a:spcPts val="2600"/>
              </a:lnSpc>
              <a:spcBef>
                <a:spcPts val="0"/>
              </a:spcBef>
              <a:spcAft>
                <a:spcPts val="200"/>
              </a:spcAft>
              <a:buClr>
                <a:srgbClr val="970000"/>
              </a:buClr>
              <a:buSzPct val="100000"/>
              <a:buNone/>
            </a:pPr>
            <a:r>
              <a:rPr kumimoji="0" lang="en-US" sz="2000" b="0" i="0" u="none" strike="noStrike" kern="1200" cap="none" spc="0" normalizeH="0" baseline="0" noProof="0" dirty="0" smtClean="0">
                <a:ln>
                  <a:noFill/>
                </a:ln>
                <a:solidFill>
                  <a:srgbClr val="24559D"/>
                </a:solidFill>
                <a:effectLst/>
                <a:uLnTx/>
                <a:uFillTx/>
                <a:latin typeface="Georgia"/>
              </a:rPr>
              <a:t>MOU - Nuclear </a:t>
            </a:r>
            <a:r>
              <a:rPr kumimoji="0" lang="en-US" sz="2000" b="0" i="1" u="none" strike="noStrike" kern="1200" cap="none" spc="0" normalizeH="0" baseline="0" noProof="0" dirty="0" smtClean="0">
                <a:ln>
                  <a:noFill/>
                </a:ln>
                <a:solidFill>
                  <a:srgbClr val="24559D"/>
                </a:solidFill>
                <a:effectLst/>
                <a:uLnTx/>
                <a:uFillTx/>
                <a:latin typeface="Georgia"/>
              </a:rPr>
              <a:t>Research Institute ŘEŽ</a:t>
            </a:r>
          </a:p>
          <a:p>
            <a:pPr marL="0" lvl="0" indent="0" defTabSz="1069208" eaLnBrk="1" fontAlgn="auto" hangingPunct="1">
              <a:lnSpc>
                <a:spcPts val="2600"/>
              </a:lnSpc>
              <a:spcBef>
                <a:spcPts val="0"/>
              </a:spcBef>
              <a:spcAft>
                <a:spcPts val="200"/>
              </a:spcAft>
              <a:buClr>
                <a:srgbClr val="970000"/>
              </a:buClr>
              <a:buSzPct val="100000"/>
              <a:buNone/>
            </a:pPr>
            <a:r>
              <a:rPr kumimoji="0" lang="en-US" sz="2000" b="0" i="0" u="none" strike="noStrike" kern="1200" cap="none" spc="0" normalizeH="0" baseline="0" noProof="0" dirty="0" smtClean="0">
                <a:ln>
                  <a:noFill/>
                </a:ln>
                <a:solidFill>
                  <a:srgbClr val="24559D"/>
                </a:solidFill>
                <a:effectLst/>
                <a:uLnTx/>
                <a:uFillTx/>
                <a:latin typeface="Georgia"/>
              </a:rPr>
              <a:t>Expert visits, joint research projects, experimental testing, participation in technical workshops,</a:t>
            </a:r>
          </a:p>
          <a:p>
            <a:pPr marL="0" lvl="0" indent="0" defTabSz="1069208" eaLnBrk="1" fontAlgn="auto" hangingPunct="1">
              <a:lnSpc>
                <a:spcPts val="2600"/>
              </a:lnSpc>
              <a:spcBef>
                <a:spcPts val="0"/>
              </a:spcBef>
              <a:spcAft>
                <a:spcPts val="200"/>
              </a:spcAft>
              <a:buClr>
                <a:srgbClr val="970000"/>
              </a:buClr>
              <a:buSzPct val="100000"/>
              <a:buNone/>
            </a:pPr>
            <a:r>
              <a:rPr kumimoji="0" lang="en-US" sz="2000" b="0" i="0" u="none" strike="noStrike" kern="1200" cap="none" spc="0" normalizeH="0" baseline="0" noProof="0" dirty="0" smtClean="0">
                <a:ln>
                  <a:noFill/>
                </a:ln>
                <a:solidFill>
                  <a:srgbClr val="24559D"/>
                </a:solidFill>
                <a:effectLst/>
                <a:uLnTx/>
                <a:uFillTx/>
                <a:latin typeface="Georgia"/>
              </a:rPr>
              <a:t>Nuclear forums, Conferences</a:t>
            </a:r>
          </a:p>
          <a:p>
            <a:pPr marL="0" lvl="0" indent="0" defTabSz="1069208" eaLnBrk="1" fontAlgn="auto" hangingPunct="1">
              <a:lnSpc>
                <a:spcPts val="2600"/>
              </a:lnSpc>
              <a:spcBef>
                <a:spcPts val="0"/>
              </a:spcBef>
              <a:spcAft>
                <a:spcPts val="200"/>
              </a:spcAft>
              <a:buClr>
                <a:srgbClr val="970000"/>
              </a:buClr>
              <a:buSzPct val="100000"/>
              <a:buNone/>
            </a:pPr>
            <a:endParaRPr kumimoji="0" lang="en-US" sz="2400" b="0" i="0" u="none" strike="noStrike" kern="1200" cap="none" spc="0" normalizeH="0" baseline="0" noProof="0" dirty="0" smtClean="0">
              <a:ln>
                <a:noFill/>
              </a:ln>
              <a:solidFill>
                <a:srgbClr val="D52B1E"/>
              </a:solidFill>
              <a:effectLst/>
              <a:uLnTx/>
              <a:uFillTx/>
              <a:latin typeface="Georgia"/>
            </a:endParaRPr>
          </a:p>
          <a:p>
            <a:pPr marL="0" lvl="0" indent="0" defTabSz="1069208" eaLnBrk="1" fontAlgn="auto" hangingPunct="1">
              <a:lnSpc>
                <a:spcPts val="2600"/>
              </a:lnSpc>
              <a:spcBef>
                <a:spcPts val="0"/>
              </a:spcBef>
              <a:spcAft>
                <a:spcPts val="200"/>
              </a:spcAft>
              <a:buClr>
                <a:srgbClr val="970000"/>
              </a:buClr>
              <a:buSzPct val="100000"/>
              <a:buNone/>
            </a:pPr>
            <a:r>
              <a:rPr kumimoji="0" lang="en-US" sz="2400" b="0" i="0" u="none" strike="noStrike" kern="1200" cap="none" spc="0" normalizeH="0" baseline="0" noProof="0" dirty="0" smtClean="0">
                <a:ln>
                  <a:noFill/>
                </a:ln>
                <a:solidFill>
                  <a:srgbClr val="D52B1E"/>
                </a:solidFill>
                <a:effectLst/>
                <a:uLnTx/>
                <a:uFillTx/>
                <a:latin typeface="Georgia"/>
              </a:rPr>
              <a:t>Czech Technological Agency (TACR) </a:t>
            </a:r>
            <a:r>
              <a:rPr kumimoji="0" lang="en-US" sz="2000" b="0" i="0" u="none" strike="noStrike" kern="1200" cap="none" spc="0" normalizeH="0" baseline="0" noProof="0" dirty="0" smtClean="0">
                <a:ln>
                  <a:noFill/>
                </a:ln>
                <a:solidFill>
                  <a:srgbClr val="24559D"/>
                </a:solidFill>
                <a:effectLst/>
                <a:uLnTx/>
                <a:uFillTx/>
                <a:latin typeface="Georgia"/>
              </a:rPr>
              <a:t>cooperates with</a:t>
            </a:r>
            <a:r>
              <a:rPr kumimoji="0" lang="en-US" sz="2000" b="0" i="0" u="none" strike="noStrike" kern="1200" cap="none" spc="0" normalizeH="0" baseline="0" noProof="0" dirty="0" smtClean="0">
                <a:ln>
                  <a:noFill/>
                </a:ln>
                <a:solidFill>
                  <a:srgbClr val="D52B1E"/>
                </a:solidFill>
                <a:effectLst/>
                <a:uLnTx/>
                <a:uFillTx/>
                <a:latin typeface="Georgia"/>
              </a:rPr>
              <a:t> </a:t>
            </a:r>
            <a:r>
              <a:rPr kumimoji="0" lang="en-US" sz="2400" b="0" i="0" u="none" strike="noStrike" kern="1200" cap="none" spc="0" normalizeH="0" baseline="0" noProof="0" dirty="0" smtClean="0">
                <a:ln>
                  <a:noFill/>
                </a:ln>
                <a:solidFill>
                  <a:srgbClr val="D52B1E"/>
                </a:solidFill>
                <a:effectLst/>
                <a:uLnTx/>
                <a:uFillTx/>
                <a:latin typeface="Georgia"/>
              </a:rPr>
              <a:t>KIAT and KETEP </a:t>
            </a:r>
            <a:r>
              <a:rPr kumimoji="0" lang="en-US" sz="2000" b="0" i="0" u="none" strike="noStrike" kern="1200" cap="none" spc="0" normalizeH="0" baseline="0" noProof="0" dirty="0" smtClean="0">
                <a:ln>
                  <a:noFill/>
                </a:ln>
                <a:solidFill>
                  <a:srgbClr val="24559D"/>
                </a:solidFill>
                <a:effectLst/>
                <a:uLnTx/>
                <a:uFillTx/>
                <a:latin typeface="Georgia"/>
              </a:rPr>
              <a:t>(Delta 2 Program)</a:t>
            </a:r>
          </a:p>
          <a:p>
            <a:pPr marL="0" lvl="0" indent="0" defTabSz="1069208" eaLnBrk="1" fontAlgn="auto" hangingPunct="1">
              <a:lnSpc>
                <a:spcPts val="2600"/>
              </a:lnSpc>
              <a:spcBef>
                <a:spcPts val="0"/>
              </a:spcBef>
              <a:spcAft>
                <a:spcPts val="200"/>
              </a:spcAft>
              <a:buClr>
                <a:srgbClr val="970000"/>
              </a:buClr>
              <a:buSzPct val="100000"/>
              <a:buNone/>
            </a:pPr>
            <a:endParaRPr kumimoji="0" lang="en-US" sz="2400" b="0" i="0" u="none" strike="noStrike" kern="1200" cap="none" spc="0" normalizeH="0" baseline="0" noProof="0" dirty="0" smtClean="0">
              <a:ln>
                <a:noFill/>
              </a:ln>
              <a:solidFill>
                <a:srgbClr val="D52B1E"/>
              </a:solidFill>
              <a:effectLst/>
              <a:uLnTx/>
              <a:uFillTx/>
              <a:latin typeface="Georgia"/>
            </a:endParaRPr>
          </a:p>
          <a:p>
            <a:pPr marL="0" lvl="0" indent="0" defTabSz="1069208" eaLnBrk="1" fontAlgn="auto" hangingPunct="1">
              <a:lnSpc>
                <a:spcPts val="2600"/>
              </a:lnSpc>
              <a:spcBef>
                <a:spcPts val="0"/>
              </a:spcBef>
              <a:spcAft>
                <a:spcPts val="200"/>
              </a:spcAft>
              <a:buClr>
                <a:srgbClr val="970000"/>
              </a:buClr>
              <a:buSzPct val="100000"/>
              <a:buNone/>
            </a:pPr>
            <a:r>
              <a:rPr kumimoji="0" lang="en-US" sz="2400" b="0" i="0" u="none" strike="noStrike" kern="1200" cap="none" spc="0" normalizeH="0" baseline="0" noProof="0" dirty="0" smtClean="0">
                <a:ln>
                  <a:noFill/>
                </a:ln>
                <a:solidFill>
                  <a:srgbClr val="D52B1E"/>
                </a:solidFill>
                <a:effectLst/>
                <a:uLnTx/>
                <a:uFillTx/>
                <a:latin typeface="Georgia"/>
              </a:rPr>
              <a:t>KEPCO</a:t>
            </a:r>
            <a:r>
              <a:rPr kumimoji="0" lang="en-US" sz="2400" b="0" i="0" u="none" strike="noStrike" kern="1200" cap="none" spc="0" normalizeH="0" noProof="0" dirty="0" smtClean="0">
                <a:ln>
                  <a:noFill/>
                </a:ln>
                <a:solidFill>
                  <a:srgbClr val="D52B1E"/>
                </a:solidFill>
                <a:effectLst/>
                <a:uLnTx/>
                <a:uFillTx/>
                <a:latin typeface="Georgia"/>
              </a:rPr>
              <a:t> - </a:t>
            </a:r>
            <a:r>
              <a:rPr kumimoji="0" lang="en-US" sz="2000" b="0" i="0" u="none" strike="noStrike" kern="1200" cap="none" spc="0" normalizeH="0" baseline="0" noProof="0" dirty="0" smtClean="0">
                <a:ln>
                  <a:noFill/>
                </a:ln>
                <a:solidFill>
                  <a:srgbClr val="24559D"/>
                </a:solidFill>
                <a:effectLst/>
                <a:uLnTx/>
                <a:uFillTx/>
                <a:latin typeface="Georgia"/>
              </a:rPr>
              <a:t>MOU</a:t>
            </a:r>
            <a:r>
              <a:rPr kumimoji="0" lang="en-US" sz="2000" b="0" i="0" u="none" strike="noStrike" kern="1200" cap="none" spc="0" normalizeH="0" noProof="0" dirty="0" smtClean="0">
                <a:ln>
                  <a:noFill/>
                </a:ln>
                <a:solidFill>
                  <a:srgbClr val="24559D"/>
                </a:solidFill>
                <a:effectLst/>
                <a:uLnTx/>
                <a:uFillTx/>
                <a:latin typeface="Georgia"/>
              </a:rPr>
              <a:t> with </a:t>
            </a:r>
            <a:r>
              <a:rPr kumimoji="0" lang="en-US" sz="2000" b="0" i="0" u="none" strike="noStrike" kern="1200" cap="none" spc="0" normalizeH="0" baseline="0" noProof="0" dirty="0" smtClean="0">
                <a:ln>
                  <a:noFill/>
                </a:ln>
                <a:solidFill>
                  <a:srgbClr val="24559D"/>
                </a:solidFill>
                <a:effectLst/>
                <a:uLnTx/>
                <a:uFillTx/>
                <a:latin typeface="Georgia"/>
              </a:rPr>
              <a:t>Nuclear Research Institute ŘEŽ </a:t>
            </a:r>
          </a:p>
          <a:p>
            <a:pPr marL="0" lvl="0" indent="0" defTabSz="1069208" eaLnBrk="1" fontAlgn="auto" hangingPunct="1">
              <a:lnSpc>
                <a:spcPts val="2600"/>
              </a:lnSpc>
              <a:spcBef>
                <a:spcPts val="0"/>
              </a:spcBef>
              <a:spcAft>
                <a:spcPts val="200"/>
              </a:spcAft>
              <a:buClr>
                <a:srgbClr val="970000"/>
              </a:buClr>
              <a:buSzPct val="100000"/>
              <a:buNone/>
            </a:pPr>
            <a:endParaRPr kumimoji="0" lang="en-US" sz="2400" b="0" i="0" u="none" strike="noStrike" kern="1200" cap="none" spc="0" normalizeH="0" baseline="0" noProof="0" dirty="0" smtClean="0">
              <a:ln>
                <a:noFill/>
              </a:ln>
              <a:solidFill>
                <a:srgbClr val="D52B1E"/>
              </a:solidFill>
              <a:effectLst/>
              <a:uLnTx/>
              <a:uFillTx/>
              <a:latin typeface="Georgia"/>
            </a:endParaRPr>
          </a:p>
          <a:p>
            <a:pPr marL="0" lvl="0" indent="0" defTabSz="1069208" eaLnBrk="1" fontAlgn="auto" hangingPunct="1">
              <a:lnSpc>
                <a:spcPts val="2600"/>
              </a:lnSpc>
              <a:spcBef>
                <a:spcPts val="0"/>
              </a:spcBef>
              <a:spcAft>
                <a:spcPts val="200"/>
              </a:spcAft>
              <a:buClr>
                <a:srgbClr val="970000"/>
              </a:buClr>
              <a:buSzPct val="100000"/>
              <a:buNone/>
            </a:pPr>
            <a:r>
              <a:rPr kumimoji="0" lang="en-US" sz="2400" b="0" i="0" u="none" strike="noStrike" kern="1200" cap="none" spc="0" normalizeH="0" baseline="0" noProof="0" dirty="0" smtClean="0">
                <a:ln>
                  <a:noFill/>
                </a:ln>
                <a:solidFill>
                  <a:srgbClr val="D52B1E"/>
                </a:solidFill>
                <a:effectLst/>
                <a:uLnTx/>
                <a:uFillTx/>
                <a:latin typeface="Georgia"/>
              </a:rPr>
              <a:t>KHNP -</a:t>
            </a:r>
            <a:r>
              <a:rPr kumimoji="0" lang="en-US" sz="2400" b="0" i="0" u="none" strike="noStrike" kern="1200" cap="none" spc="0" normalizeH="0" noProof="0" dirty="0" smtClean="0">
                <a:ln>
                  <a:noFill/>
                </a:ln>
                <a:solidFill>
                  <a:srgbClr val="D52B1E"/>
                </a:solidFill>
                <a:effectLst/>
                <a:uLnTx/>
                <a:uFillTx/>
                <a:latin typeface="Georgia"/>
              </a:rPr>
              <a:t> </a:t>
            </a:r>
            <a:r>
              <a:rPr kumimoji="0" lang="en-US" sz="2000" b="0" i="0" u="none" strike="noStrike" kern="1200" cap="none" spc="0" normalizeH="0" baseline="0" noProof="0" dirty="0" smtClean="0">
                <a:ln>
                  <a:noFill/>
                </a:ln>
                <a:solidFill>
                  <a:srgbClr val="24559D"/>
                </a:solidFill>
                <a:effectLst/>
                <a:uLnTx/>
                <a:uFillTx/>
                <a:latin typeface="Georgia"/>
              </a:rPr>
              <a:t>MOUs with ČEZ, NRI ŘEŽ, Doosan </a:t>
            </a:r>
            <a:r>
              <a:rPr kumimoji="0" lang="en-US" sz="2000" b="0" i="0" u="none" strike="noStrike" kern="1200" cap="none" spc="0" normalizeH="0" baseline="0" noProof="0" dirty="0" err="1" smtClean="0">
                <a:ln>
                  <a:noFill/>
                </a:ln>
                <a:solidFill>
                  <a:srgbClr val="24559D"/>
                </a:solidFill>
                <a:effectLst/>
                <a:uLnTx/>
                <a:uFillTx/>
                <a:latin typeface="Georgia"/>
              </a:rPr>
              <a:t>Škoda</a:t>
            </a:r>
            <a:r>
              <a:rPr kumimoji="0" lang="en-US" sz="2000" b="0" i="0" u="none" strike="noStrike" kern="1200" cap="none" spc="0" normalizeH="0" baseline="0" noProof="0" dirty="0" smtClean="0">
                <a:ln>
                  <a:noFill/>
                </a:ln>
                <a:solidFill>
                  <a:srgbClr val="24559D"/>
                </a:solidFill>
                <a:effectLst/>
                <a:uLnTx/>
                <a:uFillTx/>
                <a:latin typeface="Georgia"/>
              </a:rPr>
              <a:t>  Power, </a:t>
            </a:r>
            <a:r>
              <a:rPr kumimoji="0" lang="en-US" sz="2000" b="0" i="0" u="none" strike="noStrike" kern="1200" cap="none" spc="0" normalizeH="0" baseline="0" noProof="0" dirty="0" err="1" smtClean="0">
                <a:ln>
                  <a:noFill/>
                </a:ln>
                <a:solidFill>
                  <a:srgbClr val="24559D"/>
                </a:solidFill>
                <a:effectLst/>
                <a:uLnTx/>
                <a:uFillTx/>
                <a:latin typeface="Georgia"/>
              </a:rPr>
              <a:t>Metrostav</a:t>
            </a:r>
            <a:r>
              <a:rPr kumimoji="0" lang="en-US" sz="2000" b="0" i="0" u="none" strike="noStrike" kern="1200" cap="none" spc="0" normalizeH="0" baseline="0" noProof="0" dirty="0" smtClean="0">
                <a:ln>
                  <a:noFill/>
                </a:ln>
                <a:solidFill>
                  <a:srgbClr val="24559D"/>
                </a:solidFill>
                <a:effectLst/>
                <a:uLnTx/>
                <a:uFillTx/>
                <a:latin typeface="Georgia"/>
              </a:rPr>
              <a:t> (Czech building company), </a:t>
            </a:r>
          </a:p>
          <a:p>
            <a:pPr marL="0" lvl="0" indent="0" defTabSz="1069208" eaLnBrk="1" fontAlgn="auto" hangingPunct="1">
              <a:lnSpc>
                <a:spcPts val="2600"/>
              </a:lnSpc>
              <a:spcBef>
                <a:spcPts val="0"/>
              </a:spcBef>
              <a:spcAft>
                <a:spcPts val="200"/>
              </a:spcAft>
              <a:buClr>
                <a:srgbClr val="970000"/>
              </a:buClr>
              <a:buSzPct val="100000"/>
              <a:buNone/>
            </a:pPr>
            <a:r>
              <a:rPr kumimoji="0" lang="en-US" sz="2000" b="0" i="0" u="none" strike="noStrike" kern="1200" cap="none" spc="0" normalizeH="0" baseline="0" noProof="0" dirty="0" smtClean="0">
                <a:ln>
                  <a:noFill/>
                </a:ln>
                <a:solidFill>
                  <a:srgbClr val="24559D"/>
                </a:solidFill>
                <a:effectLst/>
                <a:uLnTx/>
                <a:uFillTx/>
                <a:latin typeface="Georgia"/>
              </a:rPr>
              <a:t>Visiting </a:t>
            </a:r>
            <a:r>
              <a:rPr lang="en-US" sz="2000" kern="1200" dirty="0" err="1" smtClean="0">
                <a:solidFill>
                  <a:srgbClr val="24559D"/>
                </a:solidFill>
                <a:latin typeface="Georgia"/>
              </a:rPr>
              <a:t>i</a:t>
            </a:r>
            <a:r>
              <a:rPr kumimoji="0" lang="en-US" sz="2000" b="0" i="0" u="none" strike="noStrike" kern="1200" cap="none" spc="0" normalizeH="0" baseline="0" noProof="0" dirty="0" err="1" smtClean="0">
                <a:ln>
                  <a:noFill/>
                </a:ln>
                <a:solidFill>
                  <a:srgbClr val="24559D"/>
                </a:solidFill>
                <a:effectLst/>
                <a:uLnTx/>
                <a:uFillTx/>
                <a:latin typeface="Georgia"/>
              </a:rPr>
              <a:t>nteraction</a:t>
            </a:r>
            <a:r>
              <a:rPr kumimoji="0" lang="en-US" sz="2000" b="0" i="0" u="none" strike="noStrike" kern="1200" cap="none" spc="0" normalizeH="0" baseline="0" noProof="0" dirty="0" smtClean="0">
                <a:ln>
                  <a:noFill/>
                </a:ln>
                <a:solidFill>
                  <a:srgbClr val="24559D"/>
                </a:solidFill>
                <a:effectLst/>
                <a:uLnTx/>
                <a:uFillTx/>
                <a:latin typeface="Georgia"/>
              </a:rPr>
              <a:t>, Cooperation with Czech Government, Parliament, Municipalities</a:t>
            </a:r>
          </a:p>
          <a:p>
            <a:pPr marL="0" lvl="0" indent="0" defTabSz="1069208" eaLnBrk="1" fontAlgn="auto" hangingPunct="1">
              <a:lnSpc>
                <a:spcPts val="2600"/>
              </a:lnSpc>
              <a:spcBef>
                <a:spcPts val="0"/>
              </a:spcBef>
              <a:spcAft>
                <a:spcPts val="200"/>
              </a:spcAft>
              <a:buClr>
                <a:srgbClr val="970000"/>
              </a:buClr>
              <a:buSzPct val="100000"/>
              <a:buNone/>
            </a:pPr>
            <a:r>
              <a:rPr kumimoji="0" lang="en-US" sz="2000" b="0" i="0" u="none" strike="noStrike" kern="1200" cap="none" spc="0" normalizeH="0" baseline="0" noProof="0" dirty="0" smtClean="0">
                <a:ln>
                  <a:noFill/>
                </a:ln>
                <a:solidFill>
                  <a:srgbClr val="24559D"/>
                </a:solidFill>
                <a:effectLst/>
                <a:uLnTx/>
                <a:uFillTx/>
                <a:latin typeface="Georgia"/>
              </a:rPr>
              <a:t>Volunteer </a:t>
            </a:r>
            <a:r>
              <a:rPr lang="en-US" sz="2000" kern="1200" noProof="0" dirty="0" smtClean="0">
                <a:solidFill>
                  <a:srgbClr val="24559D"/>
                </a:solidFill>
                <a:latin typeface="Georgia"/>
              </a:rPr>
              <a:t>a</a:t>
            </a:r>
            <a:r>
              <a:rPr kumimoji="0" lang="en-US" sz="2000" b="0" i="0" u="none" strike="noStrike" kern="1200" cap="none" spc="0" normalizeH="0" baseline="0" noProof="0" dirty="0" smtClean="0">
                <a:ln>
                  <a:noFill/>
                </a:ln>
                <a:solidFill>
                  <a:srgbClr val="24559D"/>
                </a:solidFill>
                <a:effectLst/>
                <a:uLnTx/>
                <a:uFillTx/>
                <a:latin typeface="Georgia"/>
              </a:rPr>
              <a:t>ctivities, Sponsorship of Sport </a:t>
            </a:r>
            <a:r>
              <a:rPr lang="en-US" sz="2000" kern="1200" dirty="0" smtClean="0">
                <a:solidFill>
                  <a:srgbClr val="24559D"/>
                </a:solidFill>
                <a:latin typeface="Georgia"/>
              </a:rPr>
              <a:t>C</a:t>
            </a:r>
            <a:r>
              <a:rPr kumimoji="0" lang="en-US" sz="2000" b="0" i="0" u="none" strike="noStrike" kern="1200" cap="none" spc="0" normalizeH="0" baseline="0" noProof="0" dirty="0" err="1" smtClean="0">
                <a:ln>
                  <a:noFill/>
                </a:ln>
                <a:solidFill>
                  <a:srgbClr val="24559D"/>
                </a:solidFill>
                <a:effectLst/>
                <a:uLnTx/>
                <a:uFillTx/>
                <a:latin typeface="Georgia"/>
              </a:rPr>
              <a:t>lubs</a:t>
            </a:r>
            <a:r>
              <a:rPr lang="en-US" sz="2000" kern="1200" dirty="0" smtClean="0">
                <a:solidFill>
                  <a:srgbClr val="24559D"/>
                </a:solidFill>
                <a:latin typeface="Georgia"/>
              </a:rPr>
              <a:t>.</a:t>
            </a:r>
            <a:r>
              <a:rPr kumimoji="0" lang="en-US" sz="2000" b="0" i="0" u="none" strike="noStrike" kern="1200" cap="none" spc="0" normalizeH="0" baseline="0" noProof="0" dirty="0" smtClean="0">
                <a:ln>
                  <a:noFill/>
                </a:ln>
                <a:solidFill>
                  <a:srgbClr val="24559D"/>
                </a:solidFill>
                <a:effectLst/>
                <a:uLnTx/>
                <a:uFillTx/>
                <a:latin typeface="Georgia"/>
              </a:rPr>
              <a:t> </a:t>
            </a:r>
          </a:p>
          <a:p>
            <a:pPr marL="0" indent="0" algn="just" eaLnBrk="1" hangingPunct="1">
              <a:lnSpc>
                <a:spcPct val="110000"/>
              </a:lnSpc>
              <a:spcBef>
                <a:spcPct val="0"/>
              </a:spcBef>
              <a:spcAft>
                <a:spcPts val="1169"/>
              </a:spcAft>
              <a:buNone/>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6178910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5"/>
          <p:cNvSpPr txBox="1"/>
          <p:nvPr/>
        </p:nvSpPr>
        <p:spPr>
          <a:xfrm>
            <a:off x="294095" y="189853"/>
            <a:ext cx="3430619" cy="560153"/>
          </a:xfrm>
          <a:prstGeom prst="rect">
            <a:avLst/>
          </a:prstGeom>
          <a:noFill/>
        </p:spPr>
        <p:txBody>
          <a:bodyPr wrap="none">
            <a:spAutoFit/>
          </a:bodyPr>
          <a:lstStyle>
            <a:defPPr>
              <a:defRPr lang="en-US"/>
            </a:defPPr>
            <a:lvl1pPr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1pPr>
            <a:lvl2pPr marL="4572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2pPr>
            <a:lvl3pPr marL="9144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3pPr>
            <a:lvl4pPr marL="13716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4pPr>
            <a:lvl5pPr marL="18288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5pPr>
            <a:lvl6pPr marL="2286000" algn="l" defTabSz="914400" rtl="0" eaLnBrk="1" latinLnBrk="1" hangingPunct="1">
              <a:defRPr kern="1200">
                <a:solidFill>
                  <a:schemeClr val="tx1"/>
                </a:solidFill>
                <a:latin typeface="Arial" pitchFamily="34" charset="0"/>
                <a:ea typeface="굴림" pitchFamily="50" charset="-127"/>
                <a:cs typeface="+mn-cs"/>
              </a:defRPr>
            </a:lvl6pPr>
            <a:lvl7pPr marL="2743200" algn="l" defTabSz="914400" rtl="0" eaLnBrk="1" latinLnBrk="1" hangingPunct="1">
              <a:defRPr kern="1200">
                <a:solidFill>
                  <a:schemeClr val="tx1"/>
                </a:solidFill>
                <a:latin typeface="Arial" pitchFamily="34" charset="0"/>
                <a:ea typeface="굴림" pitchFamily="50" charset="-127"/>
                <a:cs typeface="+mn-cs"/>
              </a:defRPr>
            </a:lvl7pPr>
            <a:lvl8pPr marL="3200400" algn="l" defTabSz="914400" rtl="0" eaLnBrk="1" latinLnBrk="1" hangingPunct="1">
              <a:defRPr kern="1200">
                <a:solidFill>
                  <a:schemeClr val="tx1"/>
                </a:solidFill>
                <a:latin typeface="Arial" pitchFamily="34" charset="0"/>
                <a:ea typeface="굴림" pitchFamily="50" charset="-127"/>
                <a:cs typeface="+mn-cs"/>
              </a:defRPr>
            </a:lvl8pPr>
            <a:lvl9pPr marL="3657600" algn="l" defTabSz="914400" rtl="0" eaLnBrk="1" latinLnBrk="1" hangingPunct="1">
              <a:defRPr kern="1200">
                <a:solidFill>
                  <a:schemeClr val="tx1"/>
                </a:solidFill>
                <a:latin typeface="Arial" pitchFamily="34" charset="0"/>
                <a:ea typeface="굴림" pitchFamily="50" charset="-127"/>
                <a:cs typeface="+mn-cs"/>
              </a:defRPr>
            </a:lvl9pPr>
          </a:lstStyle>
          <a:p>
            <a:pPr marL="0" marR="0" lvl="0" indent="0" algn="l" defTabSz="1069208" rtl="0" eaLnBrk="1" fontAlgn="base" latinLnBrk="1" hangingPunct="1">
              <a:lnSpc>
                <a:spcPct val="100000"/>
              </a:lnSpc>
              <a:spcBef>
                <a:spcPct val="0"/>
              </a:spcBef>
              <a:spcAft>
                <a:spcPct val="0"/>
              </a:spcAft>
              <a:buClrTx/>
              <a:buSzTx/>
              <a:buFontTx/>
              <a:buNone/>
              <a:tabLst/>
              <a:defRPr/>
            </a:pPr>
            <a:r>
              <a:rPr kumimoji="1" lang="en-US" altLang="ko-KR" sz="3040" b="1" i="0" u="none" strike="noStrike" kern="1200" cap="none" spc="0" normalizeH="0" baseline="0" noProof="0" dirty="0">
                <a:ln>
                  <a:solidFill>
                    <a:sysClr val="windowText" lastClr="000000"/>
                  </a:solidFill>
                </a:ln>
                <a:solidFill>
                  <a:srgbClr val="FFC000"/>
                </a:solidFill>
                <a:effectLst>
                  <a:outerShdw blurRad="127000" dist="38100" dir="2700000" algn="tl" rotWithShape="0">
                    <a:prstClr val="black">
                      <a:alpha val="90000"/>
                    </a:prstClr>
                  </a:outerShdw>
                </a:effectLst>
                <a:uLnTx/>
                <a:uFillTx/>
                <a:latin typeface="Arial" pitchFamily="34" charset="0"/>
                <a:ea typeface="HY견고딕" pitchFamily="18" charset="-127"/>
                <a:cs typeface="Arial" pitchFamily="34" charset="0"/>
              </a:rPr>
              <a:t>KHNP’s Activities</a:t>
            </a:r>
            <a:endParaRPr kumimoji="1" lang="ko-KR" altLang="en-US" sz="3040" b="1" i="0" u="none" strike="noStrike" kern="1200" cap="none" spc="0" normalizeH="0" baseline="0" noProof="0" dirty="0">
              <a:ln>
                <a:solidFill>
                  <a:sysClr val="windowText" lastClr="000000"/>
                </a:solidFill>
              </a:ln>
              <a:solidFill>
                <a:srgbClr val="FF0000"/>
              </a:solidFill>
              <a:effectLst>
                <a:outerShdw blurRad="127000" dist="38100" dir="2700000" algn="tl" rotWithShape="0">
                  <a:prstClr val="black">
                    <a:alpha val="90000"/>
                  </a:prstClr>
                </a:outerShdw>
              </a:effectLst>
              <a:uLnTx/>
              <a:uFillTx/>
              <a:latin typeface="Arial" pitchFamily="34" charset="0"/>
              <a:ea typeface="HY견고딕" pitchFamily="18" charset="-127"/>
              <a:cs typeface="Arial" pitchFamily="34" charset="0"/>
            </a:endParaRPr>
          </a:p>
        </p:txBody>
      </p:sp>
      <p:sp>
        <p:nvSpPr>
          <p:cNvPr id="13" name="Rectangle 2"/>
          <p:cNvSpPr>
            <a:spLocks noChangeArrowheads="1"/>
          </p:cNvSpPr>
          <p:nvPr/>
        </p:nvSpPr>
        <p:spPr bwMode="auto">
          <a:xfrm>
            <a:off x="5237912" y="74167"/>
            <a:ext cx="215989" cy="4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18" tIns="53459" rIns="106918" bIns="53459" numCol="1" anchor="ctr" anchorCtr="0" compatLnSpc="1">
            <a:prstTxWarp prst="textNoShape">
              <a:avLst/>
            </a:prstTxWarp>
            <a:spAutoFit/>
          </a:bodyPr>
          <a:lstStyle/>
          <a:p>
            <a:pPr marL="0" marR="0" lvl="0" indent="0" algn="ctr" defTabSz="1069208" rtl="0" eaLnBrk="0" fontAlgn="base" latinLnBrk="0" hangingPunct="0">
              <a:lnSpc>
                <a:spcPct val="100000"/>
              </a:lnSpc>
              <a:spcBef>
                <a:spcPct val="0"/>
              </a:spcBef>
              <a:spcAft>
                <a:spcPct val="0"/>
              </a:spcAft>
              <a:buClrTx/>
              <a:buSzTx/>
              <a:buFontTx/>
              <a:buNone/>
              <a:tabLst/>
              <a:defRPr/>
            </a:pPr>
            <a:endParaRPr kumimoji="0" lang="ko-KR" altLang="en-US" sz="2105" b="0" i="0" u="none" strike="noStrike" kern="1200" cap="none" spc="0" normalizeH="0" baseline="0" noProof="0" dirty="0">
              <a:ln>
                <a:noFill/>
              </a:ln>
              <a:solidFill>
                <a:srgbClr val="000000"/>
              </a:solidFill>
              <a:effectLst/>
              <a:uLnTx/>
              <a:uFillTx/>
              <a:latin typeface="Arial" pitchFamily="34" charset="0"/>
              <a:ea typeface="굴림" pitchFamily="50" charset="-127"/>
              <a:cs typeface="Arial" charset="0"/>
            </a:endParaRPr>
          </a:p>
        </p:txBody>
      </p:sp>
      <p:pic>
        <p:nvPicPr>
          <p:cNvPr id="10" name="Obrázek 9"/>
          <p:cNvPicPr>
            <a:picLocks noChangeAspect="1"/>
          </p:cNvPicPr>
          <p:nvPr/>
        </p:nvPicPr>
        <p:blipFill>
          <a:blip r:embed="rId3"/>
          <a:stretch>
            <a:fillRect/>
          </a:stretch>
        </p:blipFill>
        <p:spPr>
          <a:xfrm>
            <a:off x="5425074" y="1377243"/>
            <a:ext cx="4390615" cy="3104445"/>
          </a:xfrm>
          <a:prstGeom prst="rect">
            <a:avLst/>
          </a:prstGeom>
        </p:spPr>
      </p:pic>
      <p:pic>
        <p:nvPicPr>
          <p:cNvPr id="12" name="Obrázek 11"/>
          <p:cNvPicPr>
            <a:picLocks noChangeAspect="1"/>
          </p:cNvPicPr>
          <p:nvPr/>
        </p:nvPicPr>
        <p:blipFill>
          <a:blip r:embed="rId4"/>
          <a:stretch>
            <a:fillRect/>
          </a:stretch>
        </p:blipFill>
        <p:spPr>
          <a:xfrm>
            <a:off x="881326" y="1377244"/>
            <a:ext cx="4484481" cy="3197754"/>
          </a:xfrm>
          <a:prstGeom prst="rect">
            <a:avLst/>
          </a:prstGeom>
        </p:spPr>
      </p:pic>
      <p:pic>
        <p:nvPicPr>
          <p:cNvPr id="14" name="Obrázek 13"/>
          <p:cNvPicPr>
            <a:picLocks noChangeAspect="1"/>
          </p:cNvPicPr>
          <p:nvPr/>
        </p:nvPicPr>
        <p:blipFill>
          <a:blip r:embed="rId5"/>
          <a:stretch>
            <a:fillRect/>
          </a:stretch>
        </p:blipFill>
        <p:spPr>
          <a:xfrm>
            <a:off x="1066562" y="4697483"/>
            <a:ext cx="4165838" cy="2940332"/>
          </a:xfrm>
          <a:prstGeom prst="rect">
            <a:avLst/>
          </a:prstGeom>
        </p:spPr>
      </p:pic>
      <p:pic>
        <p:nvPicPr>
          <p:cNvPr id="15" name="Obrázek 14"/>
          <p:cNvPicPr>
            <a:picLocks noChangeAspect="1"/>
          </p:cNvPicPr>
          <p:nvPr/>
        </p:nvPicPr>
        <p:blipFill>
          <a:blip r:embed="rId6"/>
          <a:stretch>
            <a:fillRect/>
          </a:stretch>
        </p:blipFill>
        <p:spPr>
          <a:xfrm>
            <a:off x="5638800" y="4546163"/>
            <a:ext cx="4176889" cy="2989820"/>
          </a:xfrm>
          <a:prstGeom prst="rect">
            <a:avLst/>
          </a:prstGeom>
        </p:spPr>
      </p:pic>
    </p:spTree>
    <p:extLst>
      <p:ext uri="{BB962C8B-B14F-4D97-AF65-F5344CB8AC3E}">
        <p14:creationId xmlns:p14="http://schemas.microsoft.com/office/powerpoint/2010/main" val="8478265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5"/>
          <p:cNvSpPr txBox="1"/>
          <p:nvPr/>
        </p:nvSpPr>
        <p:spPr>
          <a:xfrm>
            <a:off x="294095" y="189853"/>
            <a:ext cx="3430619" cy="560153"/>
          </a:xfrm>
          <a:prstGeom prst="rect">
            <a:avLst/>
          </a:prstGeom>
          <a:noFill/>
        </p:spPr>
        <p:txBody>
          <a:bodyPr wrap="none">
            <a:spAutoFit/>
          </a:bodyPr>
          <a:lstStyle>
            <a:defPPr>
              <a:defRPr lang="en-US"/>
            </a:defPPr>
            <a:lvl1pPr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1pPr>
            <a:lvl2pPr marL="4572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2pPr>
            <a:lvl3pPr marL="9144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3pPr>
            <a:lvl4pPr marL="13716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4pPr>
            <a:lvl5pPr marL="18288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5pPr>
            <a:lvl6pPr marL="2286000" algn="l" defTabSz="914400" rtl="0" eaLnBrk="1" latinLnBrk="1" hangingPunct="1">
              <a:defRPr kern="1200">
                <a:solidFill>
                  <a:schemeClr val="tx1"/>
                </a:solidFill>
                <a:latin typeface="Arial" pitchFamily="34" charset="0"/>
                <a:ea typeface="굴림" pitchFamily="50" charset="-127"/>
                <a:cs typeface="+mn-cs"/>
              </a:defRPr>
            </a:lvl6pPr>
            <a:lvl7pPr marL="2743200" algn="l" defTabSz="914400" rtl="0" eaLnBrk="1" latinLnBrk="1" hangingPunct="1">
              <a:defRPr kern="1200">
                <a:solidFill>
                  <a:schemeClr val="tx1"/>
                </a:solidFill>
                <a:latin typeface="Arial" pitchFamily="34" charset="0"/>
                <a:ea typeface="굴림" pitchFamily="50" charset="-127"/>
                <a:cs typeface="+mn-cs"/>
              </a:defRPr>
            </a:lvl7pPr>
            <a:lvl8pPr marL="3200400" algn="l" defTabSz="914400" rtl="0" eaLnBrk="1" latinLnBrk="1" hangingPunct="1">
              <a:defRPr kern="1200">
                <a:solidFill>
                  <a:schemeClr val="tx1"/>
                </a:solidFill>
                <a:latin typeface="Arial" pitchFamily="34" charset="0"/>
                <a:ea typeface="굴림" pitchFamily="50" charset="-127"/>
                <a:cs typeface="+mn-cs"/>
              </a:defRPr>
            </a:lvl8pPr>
            <a:lvl9pPr marL="3657600" algn="l" defTabSz="914400" rtl="0" eaLnBrk="1" latinLnBrk="1" hangingPunct="1">
              <a:defRPr kern="1200">
                <a:solidFill>
                  <a:schemeClr val="tx1"/>
                </a:solidFill>
                <a:latin typeface="Arial" pitchFamily="34" charset="0"/>
                <a:ea typeface="굴림" pitchFamily="50" charset="-127"/>
                <a:cs typeface="+mn-cs"/>
              </a:defRPr>
            </a:lvl9pPr>
          </a:lstStyle>
          <a:p>
            <a:pPr algn="l" defTabSz="1069208" eaLnBrk="1" latinLnBrk="1" hangingPunct="1">
              <a:defRPr/>
            </a:pPr>
            <a:r>
              <a:rPr kumimoji="1" lang="en-US" altLang="ko-KR" sz="3040" b="1" dirty="0">
                <a:ln>
                  <a:solidFill>
                    <a:sysClr val="windowText" lastClr="000000"/>
                  </a:solidFill>
                </a:ln>
                <a:solidFill>
                  <a:srgbClr val="FFC000"/>
                </a:solidFill>
                <a:effectLst>
                  <a:outerShdw blurRad="127000" dist="38100" dir="2700000" algn="tl" rotWithShape="0">
                    <a:prstClr val="black">
                      <a:alpha val="90000"/>
                    </a:prstClr>
                  </a:outerShdw>
                </a:effectLst>
                <a:ea typeface="HY견고딕" pitchFamily="18" charset="-127"/>
                <a:cs typeface="Arial" pitchFamily="34" charset="0"/>
              </a:rPr>
              <a:t>KHNP’s Activities</a:t>
            </a:r>
            <a:endParaRPr kumimoji="1" lang="ko-KR" altLang="en-US" sz="3040" b="1" dirty="0">
              <a:ln>
                <a:solidFill>
                  <a:sysClr val="windowText" lastClr="000000"/>
                </a:solidFill>
              </a:ln>
              <a:solidFill>
                <a:srgbClr val="FF0000"/>
              </a:solidFill>
              <a:effectLst>
                <a:outerShdw blurRad="127000" dist="38100" dir="2700000" algn="tl" rotWithShape="0">
                  <a:prstClr val="black">
                    <a:alpha val="90000"/>
                  </a:prstClr>
                </a:outerShdw>
              </a:effectLst>
              <a:ea typeface="HY견고딕" pitchFamily="18" charset="-127"/>
              <a:cs typeface="Arial" pitchFamily="34" charset="0"/>
            </a:endParaRPr>
          </a:p>
        </p:txBody>
      </p:sp>
      <p:sp>
        <p:nvSpPr>
          <p:cNvPr id="13" name="Rectangle 2"/>
          <p:cNvSpPr>
            <a:spLocks noChangeArrowheads="1"/>
          </p:cNvSpPr>
          <p:nvPr/>
        </p:nvSpPr>
        <p:spPr bwMode="auto">
          <a:xfrm>
            <a:off x="5237912" y="74167"/>
            <a:ext cx="215989" cy="4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18" tIns="53459" rIns="106918" bIns="53459" numCol="1" anchor="ctr" anchorCtr="0" compatLnSpc="1">
            <a:prstTxWarp prst="textNoShape">
              <a:avLst/>
            </a:prstTxWarp>
            <a:spAutoFit/>
          </a:bodyPr>
          <a:lstStyle/>
          <a:p>
            <a:pPr algn="ctr" defTabSz="1069208" eaLnBrk="0" hangingPunct="0"/>
            <a:endParaRPr lang="ko-KR" altLang="en-US" sz="2105" dirty="0">
              <a:solidFill>
                <a:srgbClr val="000000"/>
              </a:solidFill>
              <a:latin typeface="Arial" pitchFamily="34" charset="0"/>
              <a:ea typeface="굴림" pitchFamily="50" charset="-127"/>
              <a:cs typeface="+mn-cs"/>
            </a:endParaRPr>
          </a:p>
        </p:txBody>
      </p:sp>
      <p:sp>
        <p:nvSpPr>
          <p:cNvPr id="8" name="Rectangle 73"/>
          <p:cNvSpPr>
            <a:spLocks noChangeArrowheads="1"/>
          </p:cNvSpPr>
          <p:nvPr/>
        </p:nvSpPr>
        <p:spPr bwMode="auto">
          <a:xfrm>
            <a:off x="628445" y="956868"/>
            <a:ext cx="9833730" cy="48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047" bIns="0">
            <a:spAutoFit/>
          </a:bodyPr>
          <a:lstStyle/>
          <a:p>
            <a:pPr marL="209758" indent="-209758" defTabSz="1069208" eaLnBrk="0" hangingPunct="0">
              <a:lnSpc>
                <a:spcPct val="150000"/>
              </a:lnSpc>
              <a:spcAft>
                <a:spcPts val="1403"/>
              </a:spcAft>
              <a:buClr>
                <a:srgbClr val="0D4FC2"/>
              </a:buClr>
              <a:buSzPct val="80000"/>
              <a:buFont typeface="Wingdings" pitchFamily="2" charset="2"/>
              <a:buChar char="n"/>
              <a:tabLst>
                <a:tab pos="209758" algn="l"/>
              </a:tabLst>
            </a:pPr>
            <a:r>
              <a:rPr lang="ko-KR" altLang="en-US" sz="2105"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105"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Opening Ceremony of KHNP Prague Office (Jun. 2019) </a:t>
            </a:r>
            <a:endParaRPr lang="en-US" altLang="ko-KR" sz="2105" b="1"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213" y="1442697"/>
            <a:ext cx="4464870" cy="2976953"/>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84" y="1442698"/>
            <a:ext cx="4464871" cy="2976953"/>
          </a:xfrm>
          <a:prstGeom prst="rect">
            <a:avLst/>
          </a:prstGeom>
        </p:spPr>
      </p:pic>
      <p:pic>
        <p:nvPicPr>
          <p:cNvPr id="9" name="그림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84" y="4621627"/>
            <a:ext cx="4464871" cy="2976282"/>
          </a:xfrm>
          <a:prstGeom prst="rect">
            <a:avLst/>
          </a:prstGeom>
        </p:spPr>
      </p:pic>
      <p:pic>
        <p:nvPicPr>
          <p:cNvPr id="11" name="그림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9213" y="4621627"/>
            <a:ext cx="4464870" cy="2975836"/>
          </a:xfrm>
          <a:prstGeom prst="rect">
            <a:avLst/>
          </a:prstGeom>
        </p:spPr>
      </p:pic>
    </p:spTree>
    <p:extLst>
      <p:ext uri="{BB962C8B-B14F-4D97-AF65-F5344CB8AC3E}">
        <p14:creationId xmlns:p14="http://schemas.microsoft.com/office/powerpoint/2010/main" val="88987095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cs-CZ" altLang="cs-CZ" sz="2806" dirty="0" err="1" smtClean="0">
                <a:solidFill>
                  <a:srgbClr val="0039A6"/>
                </a:solidFill>
                <a:latin typeface="Georgia" panose="02040502050405020303" pitchFamily="18" charset="0"/>
              </a:rPr>
              <a:t>Contents</a:t>
            </a:r>
            <a:endParaRPr lang="en-US" altLang="cs-CZ" sz="2806" dirty="0">
              <a:solidFill>
                <a:srgbClr val="0039A6"/>
              </a:solidFill>
              <a:latin typeface="Georgia" panose="02040502050405020303" pitchFamily="18" charset="0"/>
            </a:endParaRPr>
          </a:p>
        </p:txBody>
      </p:sp>
      <p:sp>
        <p:nvSpPr>
          <p:cNvPr id="22533" name="Rectangle 3"/>
          <p:cNvSpPr>
            <a:spLocks noGrp="1" noChangeArrowheads="1"/>
          </p:cNvSpPr>
          <p:nvPr>
            <p:ph type="subTitle" idx="4294967295"/>
          </p:nvPr>
        </p:nvSpPr>
        <p:spPr>
          <a:xfrm>
            <a:off x="1169417" y="2305968"/>
            <a:ext cx="8924693" cy="5156572"/>
          </a:xfrm>
        </p:spPr>
        <p:txBody>
          <a:bodyPr/>
          <a:lstStyle/>
          <a:p>
            <a:pPr marL="457200" indent="-457200" algn="just" defTabSz="625561">
              <a:spcAft>
                <a:spcPts val="2192"/>
              </a:spcAft>
              <a:buFont typeface="+mj-lt"/>
              <a:buAutoNum type="arabicPeriod"/>
            </a:pPr>
            <a:r>
              <a:rPr lang="en-US" altLang="cs-CZ" sz="2400" dirty="0" smtClean="0">
                <a:solidFill>
                  <a:srgbClr val="000000"/>
                </a:solidFill>
                <a:latin typeface="Georgia" panose="02040502050405020303" pitchFamily="18" charset="0"/>
                <a:cs typeface="Times New Roman" panose="02020603050405020304" pitchFamily="18" charset="0"/>
              </a:rPr>
              <a:t>Overview of the Czech Nuclear Energy Sector – Czech Ministry of Industry and Trade</a:t>
            </a:r>
          </a:p>
          <a:p>
            <a:pPr marL="457200" indent="-457200" algn="just" defTabSz="625561">
              <a:spcAft>
                <a:spcPts val="2192"/>
              </a:spcAft>
              <a:buFont typeface="+mj-lt"/>
              <a:buAutoNum type="arabicPeriod"/>
            </a:pPr>
            <a:r>
              <a:rPr lang="en-US" altLang="cs-CZ" sz="2400" dirty="0" smtClean="0">
                <a:solidFill>
                  <a:srgbClr val="000000"/>
                </a:solidFill>
                <a:latin typeface="Georgia" panose="02040502050405020303" pitchFamily="18" charset="0"/>
                <a:cs typeface="Times New Roman" panose="02020603050405020304" pitchFamily="18" charset="0"/>
              </a:rPr>
              <a:t>Nuclear Research Institute – ÚJV </a:t>
            </a:r>
            <a:r>
              <a:rPr lang="en-US" altLang="cs-CZ" sz="2400" dirty="0" err="1" smtClean="0">
                <a:solidFill>
                  <a:srgbClr val="000000"/>
                </a:solidFill>
                <a:latin typeface="Georgia" panose="02040502050405020303" pitchFamily="18" charset="0"/>
                <a:cs typeface="Times New Roman" panose="02020603050405020304" pitchFamily="18" charset="0"/>
              </a:rPr>
              <a:t>Řež</a:t>
            </a:r>
            <a:endParaRPr lang="en-US" altLang="cs-CZ" sz="2400" dirty="0" smtClean="0">
              <a:solidFill>
                <a:srgbClr val="000000"/>
              </a:solidFill>
              <a:latin typeface="Georgia" panose="02040502050405020303" pitchFamily="18" charset="0"/>
              <a:cs typeface="Times New Roman" panose="02020603050405020304" pitchFamily="18" charset="0"/>
            </a:endParaRPr>
          </a:p>
          <a:p>
            <a:pPr marL="457200" indent="-457200" algn="just" defTabSz="625561">
              <a:spcAft>
                <a:spcPts val="2192"/>
              </a:spcAft>
              <a:buFont typeface="+mj-lt"/>
              <a:buAutoNum type="arabicPeriod"/>
            </a:pPr>
            <a:r>
              <a:rPr lang="en-US" altLang="cs-CZ" sz="2400" dirty="0" smtClean="0">
                <a:solidFill>
                  <a:srgbClr val="000000"/>
                </a:solidFill>
                <a:latin typeface="Georgia" panose="02040502050405020303" pitchFamily="18" charset="0"/>
                <a:cs typeface="Times New Roman" panose="02020603050405020304" pitchFamily="18" charset="0"/>
              </a:rPr>
              <a:t>Thermonuclear Fusion Research – Czech Academy of Science</a:t>
            </a:r>
          </a:p>
          <a:p>
            <a:pPr marL="457200" indent="-457200" algn="just" defTabSz="625561">
              <a:spcAft>
                <a:spcPts val="2192"/>
              </a:spcAft>
              <a:buFont typeface="+mj-lt"/>
              <a:buAutoNum type="arabicPeriod"/>
            </a:pPr>
            <a:r>
              <a:rPr lang="en-US" altLang="cs-CZ" sz="2400" dirty="0" smtClean="0">
                <a:solidFill>
                  <a:srgbClr val="000000"/>
                </a:solidFill>
                <a:latin typeface="Georgia" panose="02040502050405020303" pitchFamily="18" charset="0"/>
                <a:cs typeface="Times New Roman" panose="02020603050405020304" pitchFamily="18" charset="0"/>
              </a:rPr>
              <a:t>Cooperation between ROK and the Czech Republic in Nuclear Energy</a:t>
            </a:r>
          </a:p>
          <a:p>
            <a:pPr marL="0" indent="0" defTabSz="625561">
              <a:spcAft>
                <a:spcPts val="2192"/>
              </a:spcAft>
              <a:buNone/>
            </a:pPr>
            <a:endParaRPr lang="en-US" altLang="cs-CZ" sz="2400" dirty="0" smtClean="0">
              <a:solidFill>
                <a:srgbClr val="0070C0"/>
              </a:solidFill>
              <a:latin typeface="Georgia" panose="02040502050405020303" pitchFamily="18" charset="0"/>
              <a:cs typeface="Times New Roman" panose="02020603050405020304" pitchFamily="18" charset="0"/>
            </a:endParaRPr>
          </a:p>
          <a:p>
            <a:pPr marL="0" indent="0" defTabSz="625561">
              <a:spcAft>
                <a:spcPts val="2192"/>
              </a:spcAft>
              <a:buNone/>
            </a:pPr>
            <a:r>
              <a:rPr lang="en-US" altLang="cs-CZ" sz="2400" dirty="0" smtClean="0">
                <a:solidFill>
                  <a:srgbClr val="0070C0"/>
                </a:solidFill>
                <a:latin typeface="Georgia" panose="02040502050405020303" pitchFamily="18" charset="0"/>
                <a:cs typeface="Times New Roman" panose="02020603050405020304" pitchFamily="18" charset="0"/>
              </a:rPr>
              <a:t>Presentation can be downloaded on </a:t>
            </a:r>
            <a:r>
              <a:rPr lang="en-US" sz="2400" dirty="0" smtClean="0">
                <a:solidFill>
                  <a:srgbClr val="FF0000"/>
                </a:solidFill>
                <a:latin typeface="Georgia" panose="02040502050405020303" pitchFamily="18" charset="0"/>
              </a:rPr>
              <a:t>https://www.mzv.cz/seoul/en/index.html </a:t>
            </a:r>
            <a:endParaRPr lang="en-US" altLang="cs-CZ" sz="2400" dirty="0" smtClean="0">
              <a:solidFill>
                <a:srgbClr val="FF0000"/>
              </a:solidFill>
              <a:latin typeface="Georgia" panose="02040502050405020303" pitchFamily="18" charset="0"/>
              <a:cs typeface="Times New Roman" panose="02020603050405020304" pitchFamily="18" charset="0"/>
            </a:endParaRPr>
          </a:p>
          <a:p>
            <a:pPr marL="0" indent="0" algn="just" eaLnBrk="1" hangingPunct="1">
              <a:lnSpc>
                <a:spcPct val="110000"/>
              </a:lnSpc>
              <a:spcBef>
                <a:spcPct val="0"/>
              </a:spcBef>
              <a:spcAft>
                <a:spcPts val="1169"/>
              </a:spcAft>
              <a:buNone/>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5282739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5"/>
          <p:cNvSpPr txBox="1"/>
          <p:nvPr/>
        </p:nvSpPr>
        <p:spPr>
          <a:xfrm>
            <a:off x="294095" y="189853"/>
            <a:ext cx="7749109" cy="560153"/>
          </a:xfrm>
          <a:prstGeom prst="rect">
            <a:avLst/>
          </a:prstGeom>
          <a:noFill/>
        </p:spPr>
        <p:txBody>
          <a:bodyPr wrap="none">
            <a:spAutoFit/>
          </a:bodyPr>
          <a:lstStyle>
            <a:defPPr>
              <a:defRPr lang="en-US"/>
            </a:defPPr>
            <a:lvl1pPr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1pPr>
            <a:lvl2pPr marL="4572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2pPr>
            <a:lvl3pPr marL="9144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3pPr>
            <a:lvl4pPr marL="13716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4pPr>
            <a:lvl5pPr marL="1828800" algn="ctr" rtl="0" eaLnBrk="0" fontAlgn="base" hangingPunct="0">
              <a:spcBef>
                <a:spcPct val="0"/>
              </a:spcBef>
              <a:spcAft>
                <a:spcPct val="0"/>
              </a:spcAft>
              <a:defRPr kern="1200">
                <a:solidFill>
                  <a:schemeClr val="tx1"/>
                </a:solidFill>
                <a:latin typeface="Arial" pitchFamily="34" charset="0"/>
                <a:ea typeface="굴림" pitchFamily="50" charset="-127"/>
                <a:cs typeface="+mn-cs"/>
              </a:defRPr>
            </a:lvl5pPr>
            <a:lvl6pPr marL="2286000" algn="l" defTabSz="914400" rtl="0" eaLnBrk="1" latinLnBrk="1" hangingPunct="1">
              <a:defRPr kern="1200">
                <a:solidFill>
                  <a:schemeClr val="tx1"/>
                </a:solidFill>
                <a:latin typeface="Arial" pitchFamily="34" charset="0"/>
                <a:ea typeface="굴림" pitchFamily="50" charset="-127"/>
                <a:cs typeface="+mn-cs"/>
              </a:defRPr>
            </a:lvl6pPr>
            <a:lvl7pPr marL="2743200" algn="l" defTabSz="914400" rtl="0" eaLnBrk="1" latinLnBrk="1" hangingPunct="1">
              <a:defRPr kern="1200">
                <a:solidFill>
                  <a:schemeClr val="tx1"/>
                </a:solidFill>
                <a:latin typeface="Arial" pitchFamily="34" charset="0"/>
                <a:ea typeface="굴림" pitchFamily="50" charset="-127"/>
                <a:cs typeface="+mn-cs"/>
              </a:defRPr>
            </a:lvl7pPr>
            <a:lvl8pPr marL="3200400" algn="l" defTabSz="914400" rtl="0" eaLnBrk="1" latinLnBrk="1" hangingPunct="1">
              <a:defRPr kern="1200">
                <a:solidFill>
                  <a:schemeClr val="tx1"/>
                </a:solidFill>
                <a:latin typeface="Arial" pitchFamily="34" charset="0"/>
                <a:ea typeface="굴림" pitchFamily="50" charset="-127"/>
                <a:cs typeface="+mn-cs"/>
              </a:defRPr>
            </a:lvl8pPr>
            <a:lvl9pPr marL="3657600" algn="l" defTabSz="914400" rtl="0" eaLnBrk="1" latinLnBrk="1" hangingPunct="1">
              <a:defRPr kern="1200">
                <a:solidFill>
                  <a:schemeClr val="tx1"/>
                </a:solidFill>
                <a:latin typeface="Arial" pitchFamily="34" charset="0"/>
                <a:ea typeface="굴림" pitchFamily="50" charset="-127"/>
                <a:cs typeface="+mn-cs"/>
              </a:defRPr>
            </a:lvl9pPr>
          </a:lstStyle>
          <a:p>
            <a:pPr algn="l" defTabSz="1069208" eaLnBrk="1" latinLnBrk="1" hangingPunct="1">
              <a:defRPr/>
            </a:pPr>
            <a:r>
              <a:rPr kumimoji="1" lang="en-US" altLang="ko-KR" sz="3040" b="1" dirty="0">
                <a:ln>
                  <a:solidFill>
                    <a:sysClr val="windowText" lastClr="000000"/>
                  </a:solidFill>
                </a:ln>
                <a:solidFill>
                  <a:srgbClr val="FFC000"/>
                </a:solidFill>
                <a:effectLst>
                  <a:outerShdw blurRad="127000" dist="38100" dir="2700000" algn="tl" rotWithShape="0">
                    <a:prstClr val="black">
                      <a:alpha val="90000"/>
                    </a:prstClr>
                  </a:outerShdw>
                </a:effectLst>
                <a:ea typeface="HY견고딕" pitchFamily="18" charset="-127"/>
                <a:cs typeface="Arial" pitchFamily="34" charset="0"/>
              </a:rPr>
              <a:t>KHNP’s Activities (Industry Cooperation)</a:t>
            </a:r>
            <a:endParaRPr kumimoji="1" lang="ko-KR" altLang="en-US" sz="3040" b="1" dirty="0">
              <a:ln>
                <a:solidFill>
                  <a:sysClr val="windowText" lastClr="000000"/>
                </a:solidFill>
              </a:ln>
              <a:solidFill>
                <a:srgbClr val="FF0000"/>
              </a:solidFill>
              <a:effectLst>
                <a:outerShdw blurRad="127000" dist="38100" dir="2700000" algn="tl" rotWithShape="0">
                  <a:prstClr val="black">
                    <a:alpha val="90000"/>
                  </a:prstClr>
                </a:outerShdw>
              </a:effectLst>
              <a:ea typeface="HY견고딕" pitchFamily="18" charset="-127"/>
              <a:cs typeface="Arial" pitchFamily="34" charset="0"/>
            </a:endParaRPr>
          </a:p>
        </p:txBody>
      </p:sp>
      <p:sp>
        <p:nvSpPr>
          <p:cNvPr id="13" name="Rectangle 2"/>
          <p:cNvSpPr>
            <a:spLocks noChangeArrowheads="1"/>
          </p:cNvSpPr>
          <p:nvPr/>
        </p:nvSpPr>
        <p:spPr bwMode="auto">
          <a:xfrm>
            <a:off x="5237912" y="74167"/>
            <a:ext cx="215989" cy="4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18" tIns="53459" rIns="106918" bIns="53459" numCol="1" anchor="ctr" anchorCtr="0" compatLnSpc="1">
            <a:prstTxWarp prst="textNoShape">
              <a:avLst/>
            </a:prstTxWarp>
            <a:spAutoFit/>
          </a:bodyPr>
          <a:lstStyle/>
          <a:p>
            <a:pPr algn="ctr" defTabSz="1069208" eaLnBrk="0" hangingPunct="0"/>
            <a:endParaRPr lang="ko-KR" altLang="en-US" sz="2105" dirty="0">
              <a:solidFill>
                <a:srgbClr val="000000"/>
              </a:solidFill>
              <a:latin typeface="Arial" pitchFamily="34" charset="0"/>
              <a:ea typeface="굴림" pitchFamily="50" charset="-127"/>
              <a:cs typeface="+mn-cs"/>
            </a:endParaRPr>
          </a:p>
        </p:txBody>
      </p:sp>
      <p:sp>
        <p:nvSpPr>
          <p:cNvPr id="2" name="Rectangle 2"/>
          <p:cNvSpPr>
            <a:spLocks noChangeArrowheads="1"/>
          </p:cNvSpPr>
          <p:nvPr/>
        </p:nvSpPr>
        <p:spPr bwMode="auto">
          <a:xfrm>
            <a:off x="5237912" y="74167"/>
            <a:ext cx="215989" cy="4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18" tIns="53459" rIns="106918" bIns="53459" numCol="1" anchor="ctr" anchorCtr="0" compatLnSpc="1">
            <a:prstTxWarp prst="textNoShape">
              <a:avLst/>
            </a:prstTxWarp>
            <a:spAutoFit/>
          </a:bodyPr>
          <a:lstStyle/>
          <a:p>
            <a:pPr algn="ctr" defTabSz="1069208" eaLnBrk="0" hangingPunct="0"/>
            <a:endParaRPr lang="ko-KR" altLang="en-US" sz="2105" dirty="0">
              <a:solidFill>
                <a:srgbClr val="000000"/>
              </a:solidFill>
              <a:latin typeface="Arial" pitchFamily="34" charset="0"/>
              <a:ea typeface="굴림" pitchFamily="50" charset="-127"/>
              <a:cs typeface="+mn-cs"/>
            </a:endParaRPr>
          </a:p>
        </p:txBody>
      </p:sp>
      <p:sp>
        <p:nvSpPr>
          <p:cNvPr id="8" name="Rectangle 73"/>
          <p:cNvSpPr>
            <a:spLocks noChangeArrowheads="1"/>
          </p:cNvSpPr>
          <p:nvPr/>
        </p:nvSpPr>
        <p:spPr bwMode="auto">
          <a:xfrm>
            <a:off x="630883" y="1051345"/>
            <a:ext cx="9833730" cy="48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047" bIns="0">
            <a:spAutoFit/>
          </a:bodyPr>
          <a:lstStyle/>
          <a:p>
            <a:pPr marL="209758" indent="-209758" defTabSz="1069208" eaLnBrk="0" hangingPunct="0">
              <a:lnSpc>
                <a:spcPct val="150000"/>
              </a:lnSpc>
              <a:spcAft>
                <a:spcPts val="1403"/>
              </a:spcAft>
              <a:buClr>
                <a:srgbClr val="0D4FC2"/>
              </a:buClr>
              <a:buSzPct val="80000"/>
              <a:buFont typeface="Wingdings" pitchFamily="2" charset="2"/>
              <a:buChar char="n"/>
              <a:tabLst>
                <a:tab pos="209758" algn="l"/>
              </a:tabLst>
            </a:pPr>
            <a:r>
              <a:rPr lang="ko-KR" altLang="en-US" sz="2105"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105"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rPr>
              <a:t>Meeting with local municipalities &amp; companies (Nov. 2018)</a:t>
            </a:r>
            <a:endParaRPr lang="en-US" altLang="ko-KR" sz="2105" b="1" dirty="0">
              <a:solidFill>
                <a:srgbClr val="00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4" name="Rectangle 4"/>
          <p:cNvSpPr>
            <a:spLocks noChangeArrowheads="1"/>
          </p:cNvSpPr>
          <p:nvPr/>
        </p:nvSpPr>
        <p:spPr bwMode="auto">
          <a:xfrm>
            <a:off x="5237912" y="74167"/>
            <a:ext cx="215989" cy="4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918" tIns="53459" rIns="106918" bIns="53459" numCol="1" anchor="ctr" anchorCtr="0" compatLnSpc="1">
            <a:prstTxWarp prst="textNoShape">
              <a:avLst/>
            </a:prstTxWarp>
            <a:spAutoFit/>
          </a:bodyPr>
          <a:lstStyle/>
          <a:p>
            <a:pPr algn="ctr" defTabSz="1069208" eaLnBrk="0" hangingPunct="0"/>
            <a:endParaRPr lang="ko-KR" altLang="en-US" sz="2105" dirty="0">
              <a:solidFill>
                <a:srgbClr val="000000"/>
              </a:solidFill>
              <a:latin typeface="Arial" pitchFamily="34" charset="0"/>
              <a:ea typeface="굴림" pitchFamily="50" charset="-127"/>
              <a:cs typeface="+mn-cs"/>
            </a:endParaRPr>
          </a:p>
        </p:txBody>
      </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181" y="1674738"/>
            <a:ext cx="8553450" cy="5702300"/>
          </a:xfrm>
          <a:prstGeom prst="rect">
            <a:avLst/>
          </a:prstGeom>
        </p:spPr>
      </p:pic>
    </p:spTree>
    <p:extLst>
      <p:ext uri="{BB962C8B-B14F-4D97-AF65-F5344CB8AC3E}">
        <p14:creationId xmlns:p14="http://schemas.microsoft.com/office/powerpoint/2010/main" val="28667769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smtClean="0">
                <a:solidFill>
                  <a:srgbClr val="0039A6"/>
                </a:solidFill>
                <a:latin typeface="Georgia" panose="02040502050405020303" pitchFamily="18" charset="0"/>
              </a:rPr>
              <a:t>Climate Neutrality Commitment</a:t>
            </a:r>
            <a:endParaRPr lang="en-US" altLang="cs-CZ" sz="2806" dirty="0">
              <a:solidFill>
                <a:srgbClr val="0039A6"/>
              </a:solidFill>
              <a:latin typeface="Georgia" panose="02040502050405020303" pitchFamily="18" charset="0"/>
            </a:endParaRPr>
          </a:p>
        </p:txBody>
      </p:sp>
      <p:sp>
        <p:nvSpPr>
          <p:cNvPr id="22533" name="Rectangle 3"/>
          <p:cNvSpPr>
            <a:spLocks noGrp="1" noChangeArrowheads="1"/>
          </p:cNvSpPr>
          <p:nvPr>
            <p:ph type="subTitle" idx="4294967295"/>
          </p:nvPr>
        </p:nvSpPr>
        <p:spPr>
          <a:xfrm>
            <a:off x="683511" y="2366199"/>
            <a:ext cx="9094650" cy="5156572"/>
          </a:xfrm>
        </p:spPr>
        <p:txBody>
          <a:bodyPr/>
          <a:lstStyle/>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r>
              <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rPr>
              <a:t>Czech Republic (CR) joined EU´s commitment in climate neutrality by 2050,</a:t>
            </a: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endPar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endParaRP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r>
              <a:rPr kumimoji="0" lang="en-US" sz="2000" b="0" i="0" u="none" strike="noStrike" kern="1200" cap="none" spc="0" normalizeH="0" baseline="0" dirty="0" smtClean="0">
                <a:ln>
                  <a:noFill/>
                </a:ln>
                <a:solidFill>
                  <a:srgbClr val="004A9B"/>
                </a:solidFill>
                <a:effectLst/>
                <a:uLnTx/>
                <a:uFillTx/>
                <a:latin typeface="Georgia"/>
                <a:ea typeface="Times New Roman" panose="02020603050405020304" pitchFamily="18" charset="0"/>
                <a:cs typeface="Times New Roman" panose="02020603050405020304" pitchFamily="18" charset="0"/>
              </a:rPr>
              <a:t>CR welcomes the crucial role of nuclear energy in achieving climate neutrality in the European Commission´s Communication „A Clean Planet for All“ and in the European Parliament´s Opinion on COP26,</a:t>
            </a: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endPar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endParaRP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r>
              <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rPr>
              <a:t>Potential of nuclear energy to reduce CO2 emissions recognized by OECD and the UN,</a:t>
            </a: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endPar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endParaRP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r>
              <a:rPr kumimoji="0" lang="en-US" sz="2000" b="0" i="0" u="none" strike="noStrike" kern="1200" cap="none" spc="0" normalizeH="0" baseline="0" dirty="0" smtClean="0">
                <a:ln>
                  <a:noFill/>
                </a:ln>
                <a:solidFill>
                  <a:srgbClr val="004A9B"/>
                </a:solidFill>
                <a:effectLst/>
                <a:uLnTx/>
                <a:uFillTx/>
                <a:latin typeface="Georgia"/>
                <a:ea typeface="Times New Roman" panose="02020603050405020304" pitchFamily="18" charset="0"/>
                <a:cs typeface="Times New Roman" panose="02020603050405020304" pitchFamily="18" charset="0"/>
              </a:rPr>
              <a:t>CR claims that in accordance with Article 194 TFEU (Treaty on the Functioning of the EU) every Member State has the right to determine the primary composition of its energy supply and the conditions for the use of its energy sources,</a:t>
            </a: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endPar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endParaRPr>
          </a:p>
          <a:p>
            <a:pPr marL="609750" lvl="1" indent="-285750" algn="just" defTabSz="1069208" eaLnBrk="1" fontAlgn="auto" hangingPunct="1">
              <a:lnSpc>
                <a:spcPts val="2000"/>
              </a:lnSpc>
              <a:spcBef>
                <a:spcPts val="200"/>
              </a:spcBef>
              <a:spcAft>
                <a:spcPts val="0"/>
              </a:spcAft>
              <a:buFont typeface="Arial" panose="020B0604020202020204" pitchFamily="34" charset="0"/>
              <a:buChar char="•"/>
            </a:pPr>
            <a:r>
              <a:rPr kumimoji="0" lang="en-US" sz="2000" b="0" i="0" u="none" strike="noStrike" kern="1200" cap="none" spc="0" normalizeH="0" baseline="0" dirty="0" smtClean="0">
                <a:ln>
                  <a:noFill/>
                </a:ln>
                <a:solidFill>
                  <a:srgbClr val="0E101A"/>
                </a:solidFill>
                <a:effectLst/>
                <a:uLnTx/>
                <a:uFillTx/>
                <a:latin typeface="Georgia"/>
                <a:ea typeface="Times New Roman" panose="02020603050405020304" pitchFamily="18" charset="0"/>
                <a:cs typeface="Times New Roman" panose="02020603050405020304" pitchFamily="18" charset="0"/>
              </a:rPr>
              <a:t>CR intends to transparently communicate all steps of its nuclear project development with the European Commission, international partners and welcomes support from other countries.</a:t>
            </a:r>
          </a:p>
          <a:p>
            <a:pPr marL="356403" indent="-356403" algn="just" eaLnBrk="1" hangingPunct="1">
              <a:lnSpc>
                <a:spcPct val="110000"/>
              </a:lnSpc>
              <a:spcBef>
                <a:spcPct val="0"/>
              </a:spcBef>
              <a:spcAft>
                <a:spcPts val="1169"/>
              </a:spcAft>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4168077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smtClean="0">
                <a:solidFill>
                  <a:srgbClr val="0039A6"/>
                </a:solidFill>
                <a:latin typeface="Georgia" panose="02040502050405020303" pitchFamily="18" charset="0"/>
              </a:rPr>
              <a:t>Energy Mix Development</a:t>
            </a:r>
            <a:endParaRPr lang="en-US" altLang="cs-CZ" sz="2806" dirty="0">
              <a:solidFill>
                <a:srgbClr val="0039A6"/>
              </a:solidFill>
              <a:latin typeface="Georgia" panose="02040502050405020303" pitchFamily="18" charset="0"/>
            </a:endParaRPr>
          </a:p>
        </p:txBody>
      </p:sp>
      <p:sp>
        <p:nvSpPr>
          <p:cNvPr id="22533" name="Rectangle 3"/>
          <p:cNvSpPr>
            <a:spLocks noGrp="1" noChangeArrowheads="1"/>
          </p:cNvSpPr>
          <p:nvPr>
            <p:ph type="subTitle" idx="4294967295"/>
          </p:nvPr>
        </p:nvSpPr>
        <p:spPr>
          <a:xfrm>
            <a:off x="1008685" y="2308328"/>
            <a:ext cx="8924693" cy="5156572"/>
          </a:xfrm>
        </p:spPr>
        <p:txBody>
          <a:bodyPr/>
          <a:lstStyle/>
          <a:p>
            <a:pPr marL="285750" lvl="0" indent="-285750" algn="just" defTabSz="535884" eaLnBrk="1" hangingPunct="1">
              <a:spcBef>
                <a:spcPct val="0"/>
              </a:spcBef>
              <a:spcAft>
                <a:spcPts val="1875"/>
              </a:spcAft>
              <a:buFont typeface="Arial" panose="020B0604020202020204" pitchFamily="34" charset="0"/>
              <a:buChar char="•"/>
            </a:pP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The current brown-coal capacity of approx. 10,800 MW should be reduced to  approx. 6,400 MW by 2035, and then to approx. 2,600 MW</a:t>
            </a:r>
            <a:r>
              <a:rPr kumimoji="0" lang="en-US" sz="2000" b="0" i="0" u="none" strike="noStrike" kern="1200" cap="none" spc="5" normalizeH="0" baseline="-25000" dirty="0" smtClean="0">
                <a:ln>
                  <a:noFill/>
                </a:ln>
                <a:solidFill>
                  <a:prstClr val="black"/>
                </a:solidFill>
                <a:effectLst/>
                <a:uLnTx/>
                <a:uFillTx/>
                <a:latin typeface="Georgia"/>
                <a:ea typeface="Times New Roman" panose="02020603050405020304" pitchFamily="18" charset="0"/>
                <a:cs typeface="Arial" charset="0"/>
              </a:rPr>
              <a:t> </a:t>
            </a: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by 2040,</a:t>
            </a:r>
          </a:p>
          <a:p>
            <a:pPr marL="285750" lvl="0" indent="-285750" algn="just" defTabSz="535884" eaLnBrk="1" hangingPunct="1">
              <a:spcBef>
                <a:spcPct val="0"/>
              </a:spcBef>
              <a:spcAft>
                <a:spcPts val="1875"/>
              </a:spcAft>
              <a:buFont typeface="Arial" panose="020B0604020202020204" pitchFamily="34" charset="0"/>
              <a:buChar char="•"/>
            </a:pPr>
            <a:r>
              <a:rPr kumimoji="0" lang="en-US"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Share of coal sources in the generation of </a:t>
            </a:r>
            <a:r>
              <a:rPr lang="en-US" sz="2000" kern="1200" spc="5" dirty="0">
                <a:solidFill>
                  <a:srgbClr val="004A9B"/>
                </a:solidFill>
                <a:latin typeface="Georgia"/>
                <a:ea typeface="Times New Roman" panose="02020603050405020304" pitchFamily="18" charset="0"/>
                <a:cs typeface="Arial" charset="0"/>
              </a:rPr>
              <a:t>electricity power </a:t>
            </a:r>
            <a:r>
              <a:rPr kumimoji="0" lang="en-US"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by 2040 will fall from the current </a:t>
            </a:r>
            <a:r>
              <a:rPr lang="cs-CZ" sz="2000" kern="1200" spc="5" dirty="0" smtClean="0">
                <a:solidFill>
                  <a:srgbClr val="004A9B"/>
                </a:solidFill>
                <a:latin typeface="Georgia"/>
                <a:ea typeface="Times New Roman" panose="02020603050405020304" pitchFamily="18" charset="0"/>
                <a:cs typeface="Arial" charset="0"/>
              </a:rPr>
              <a:t>47</a:t>
            </a:r>
            <a:r>
              <a:rPr kumimoji="0" lang="en-US"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 % to between 11% to 21%, as stated in the State Energy Policy. Phasing out coal sources is the main factor for the timely preparation of the construction of new nuclear units,</a:t>
            </a:r>
          </a:p>
          <a:p>
            <a:pPr marL="285750" lvl="0" indent="-285750" algn="just" defTabSz="535884" eaLnBrk="1" hangingPunct="1">
              <a:spcBef>
                <a:spcPct val="0"/>
              </a:spcBef>
              <a:spcAft>
                <a:spcPts val="1875"/>
              </a:spcAft>
              <a:buFont typeface="Arial" panose="020B0604020202020204" pitchFamily="34" charset="0"/>
              <a:buChar char="•"/>
            </a:pP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The state Energy Policy also takes into account the potential availability of other sources of electrical power (in particular renewable energy sources) and other energy policy instruments (in particular </a:t>
            </a: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energy</a:t>
            </a:r>
            <a:r>
              <a:rPr kumimoji="0" lang="cs-CZ"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 </a:t>
            </a: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savings</a:t>
            </a:r>
            <a:r>
              <a:rPr kumimoji="0" lang="en-US" sz="2000" b="0" i="0" u="none" strike="noStrike" kern="1200" cap="none" spc="5" normalizeH="0" baseline="0" dirty="0" smtClean="0">
                <a:ln>
                  <a:noFill/>
                </a:ln>
                <a:solidFill>
                  <a:prstClr val="black"/>
                </a:solidFill>
                <a:effectLst/>
                <a:uLnTx/>
                <a:uFillTx/>
                <a:latin typeface="Georgia"/>
                <a:ea typeface="Times New Roman" panose="02020603050405020304" pitchFamily="18" charset="0"/>
                <a:cs typeface="Arial" charset="0"/>
              </a:rPr>
              <a:t>), </a:t>
            </a:r>
          </a:p>
          <a:p>
            <a:pPr marL="285750" lvl="0" indent="-285750" algn="just" defTabSz="535884" eaLnBrk="1" hangingPunct="1">
              <a:spcBef>
                <a:spcPct val="0"/>
              </a:spcBef>
              <a:spcAft>
                <a:spcPts val="1875"/>
              </a:spcAft>
              <a:buFont typeface="Arial" panose="020B0604020202020204" pitchFamily="34" charset="0"/>
              <a:buChar char="•"/>
            </a:pPr>
            <a:r>
              <a:rPr kumimoji="0" lang="en-US"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Renewable energy sources will continue to play an important role in the energy transformation, however, the Czech Republic</a:t>
            </a:r>
            <a:r>
              <a:rPr kumimoji="0" lang="cs-CZ"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‘s</a:t>
            </a:r>
            <a:r>
              <a:rPr kumimoji="0" lang="en-US" sz="2000" b="0" i="0" u="none" strike="noStrike" kern="1200" cap="none" spc="5" normalizeH="0" baseline="0" dirty="0" smtClean="0">
                <a:ln>
                  <a:noFill/>
                </a:ln>
                <a:solidFill>
                  <a:srgbClr val="004A9B"/>
                </a:solidFill>
                <a:effectLst/>
                <a:uLnTx/>
                <a:uFillTx/>
                <a:latin typeface="Georgia"/>
                <a:ea typeface="Times New Roman" panose="02020603050405020304" pitchFamily="18" charset="0"/>
                <a:cs typeface="Arial" charset="0"/>
              </a:rPr>
              <a:t> potential for the development and use of renewable energy sources is limited by natural conditions  and requirements of environmental protection.</a:t>
            </a:r>
            <a:endParaRPr kumimoji="0" lang="en-US" sz="2000" b="0" i="0" u="none" strike="noStrike" kern="1200" cap="none" spc="0" normalizeH="0" baseline="0" dirty="0" smtClean="0">
              <a:ln>
                <a:noFill/>
              </a:ln>
              <a:solidFill>
                <a:srgbClr val="004A9B"/>
              </a:solidFill>
              <a:effectLst/>
              <a:uLnTx/>
              <a:uFillTx/>
              <a:latin typeface="Georgia"/>
              <a:ea typeface="Times New Roman" panose="02020603050405020304" pitchFamily="18" charset="0"/>
              <a:cs typeface="Arial" charset="0"/>
            </a:endParaRPr>
          </a:p>
          <a:p>
            <a:pPr marL="0" indent="0" algn="just" eaLnBrk="1" hangingPunct="1">
              <a:lnSpc>
                <a:spcPct val="110000"/>
              </a:lnSpc>
              <a:spcBef>
                <a:spcPct val="0"/>
              </a:spcBef>
              <a:spcAft>
                <a:spcPts val="1169"/>
              </a:spcAft>
              <a:buNone/>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23176242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smtClean="0">
                <a:solidFill>
                  <a:srgbClr val="0039A6"/>
                </a:solidFill>
                <a:latin typeface="Georgia" panose="02040502050405020303" pitchFamily="18" charset="0"/>
              </a:rPr>
              <a:t>Development of the Nuclear Energy Sector </a:t>
            </a:r>
            <a:endParaRPr lang="en-US" altLang="cs-CZ" sz="2806" dirty="0">
              <a:solidFill>
                <a:srgbClr val="0039A6"/>
              </a:solidFill>
              <a:latin typeface="Georgia" panose="02040502050405020303" pitchFamily="18" charset="0"/>
            </a:endParaRPr>
          </a:p>
        </p:txBody>
      </p:sp>
      <p:sp>
        <p:nvSpPr>
          <p:cNvPr id="22533" name="Rectangle 3"/>
          <p:cNvSpPr>
            <a:spLocks noGrp="1" noChangeArrowheads="1"/>
          </p:cNvSpPr>
          <p:nvPr>
            <p:ph type="subTitle" idx="4294967295"/>
          </p:nvPr>
        </p:nvSpPr>
        <p:spPr>
          <a:xfrm>
            <a:off x="1011036" y="2317543"/>
            <a:ext cx="9094650" cy="5156572"/>
          </a:xfrm>
        </p:spPr>
        <p:txBody>
          <a:bodyPr/>
          <a:lstStyle/>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prstClr val="black"/>
                </a:solidFill>
                <a:latin typeface="Georgia"/>
                <a:ea typeface="Times New Roman" panose="02020603050405020304" pitchFamily="18" charset="0"/>
                <a:cs typeface="Arial" charset="0"/>
              </a:rPr>
              <a:t>End of operating lifetime of existing units in </a:t>
            </a:r>
            <a:r>
              <a:rPr lang="en-US" sz="2000" kern="1200" spc="5" dirty="0" err="1" smtClean="0">
                <a:solidFill>
                  <a:prstClr val="black"/>
                </a:solidFill>
                <a:latin typeface="Georgia"/>
                <a:ea typeface="Times New Roman" panose="02020603050405020304" pitchFamily="18" charset="0"/>
                <a:cs typeface="Arial" charset="0"/>
              </a:rPr>
              <a:t>Dukovany</a:t>
            </a:r>
            <a:r>
              <a:rPr lang="en-US" sz="2000" kern="1200" spc="5" dirty="0" smtClean="0">
                <a:solidFill>
                  <a:prstClr val="black"/>
                </a:solidFill>
                <a:latin typeface="Georgia"/>
                <a:ea typeface="Times New Roman" panose="02020603050405020304" pitchFamily="18" charset="0"/>
                <a:cs typeface="Arial" charset="0"/>
              </a:rPr>
              <a:t>,</a:t>
            </a:r>
          </a:p>
          <a:p>
            <a:pPr marL="285750" lvl="0" indent="-285750" algn="just" defTabSz="535884" eaLnBrk="1" hangingPunct="1">
              <a:spcBef>
                <a:spcPct val="0"/>
              </a:spcBef>
              <a:spcAft>
                <a:spcPts val="1875"/>
              </a:spcAft>
              <a:buFont typeface="Arial" panose="020B0604020202020204" pitchFamily="34" charset="0"/>
              <a:buChar char="•"/>
              <a:defRPr/>
            </a:pPr>
            <a:r>
              <a:rPr lang="en-US" sz="2000" spc="5" dirty="0" smtClean="0">
                <a:solidFill>
                  <a:srgbClr val="004A9B"/>
                </a:solidFill>
                <a:latin typeface="Georgia"/>
                <a:ea typeface="Times New Roman" panose="02020603050405020304" pitchFamily="18" charset="0"/>
              </a:rPr>
              <a:t>Due to geographical conditions and structure of the economy, nuclear energy is considered as the main option for the construction of an emission-free, stable energy source,</a:t>
            </a:r>
          </a:p>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prstClr val="black"/>
                </a:solidFill>
                <a:latin typeface="Georgia"/>
                <a:ea typeface="Times New Roman" panose="02020603050405020304" pitchFamily="18" charset="0"/>
                <a:cs typeface="Arial" charset="0"/>
              </a:rPr>
              <a:t>Development of a new nuclear power plant in </a:t>
            </a:r>
            <a:r>
              <a:rPr lang="en-US" sz="2000" kern="1200" spc="5" dirty="0" err="1" smtClean="0">
                <a:solidFill>
                  <a:prstClr val="black"/>
                </a:solidFill>
                <a:latin typeface="Georgia"/>
                <a:ea typeface="Times New Roman" panose="02020603050405020304" pitchFamily="18" charset="0"/>
                <a:cs typeface="Arial" charset="0"/>
              </a:rPr>
              <a:t>Dukovany</a:t>
            </a:r>
            <a:r>
              <a:rPr lang="en-US" sz="2000" kern="1200" spc="5" dirty="0" smtClean="0">
                <a:solidFill>
                  <a:prstClr val="black"/>
                </a:solidFill>
                <a:latin typeface="Georgia"/>
                <a:ea typeface="Times New Roman" panose="02020603050405020304" pitchFamily="18" charset="0"/>
                <a:cs typeface="Arial" charset="0"/>
              </a:rPr>
              <a:t> (</a:t>
            </a:r>
            <a:r>
              <a:rPr lang="en-US" sz="2000" kern="1200" spc="5" dirty="0" smtClean="0">
                <a:solidFill>
                  <a:prstClr val="black"/>
                </a:solidFill>
                <a:latin typeface="Georgia"/>
                <a:ea typeface="Times New Roman" panose="02020603050405020304" pitchFamily="18" charset="0"/>
                <a:cs typeface="Arial" charset="0"/>
              </a:rPr>
              <a:t>100</a:t>
            </a:r>
            <a:r>
              <a:rPr lang="cs-CZ" sz="2000" kern="1200" spc="5" dirty="0" smtClean="0">
                <a:solidFill>
                  <a:prstClr val="black"/>
                </a:solidFill>
                <a:latin typeface="Georgia"/>
                <a:ea typeface="Times New Roman" panose="02020603050405020304" pitchFamily="18" charset="0"/>
                <a:cs typeface="Arial" charset="0"/>
              </a:rPr>
              <a:t>0 </a:t>
            </a:r>
            <a:r>
              <a:rPr lang="en-US" sz="2000" kern="1200" spc="5" dirty="0" smtClean="0">
                <a:solidFill>
                  <a:prstClr val="black"/>
                </a:solidFill>
                <a:latin typeface="Georgia"/>
                <a:ea typeface="Times New Roman" panose="02020603050405020304" pitchFamily="18" charset="0"/>
                <a:cs typeface="Arial" charset="0"/>
              </a:rPr>
              <a:t>-</a:t>
            </a:r>
            <a:r>
              <a:rPr lang="cs-CZ" sz="2000" kern="1200" spc="5" dirty="0" smtClean="0">
                <a:solidFill>
                  <a:prstClr val="black"/>
                </a:solidFill>
                <a:latin typeface="Georgia"/>
                <a:ea typeface="Times New Roman" panose="02020603050405020304" pitchFamily="18" charset="0"/>
                <a:cs typeface="Arial" charset="0"/>
              </a:rPr>
              <a:t> </a:t>
            </a:r>
            <a:r>
              <a:rPr lang="en-US" sz="2000" kern="1200" spc="5" dirty="0" smtClean="0">
                <a:solidFill>
                  <a:prstClr val="black"/>
                </a:solidFill>
                <a:latin typeface="Georgia"/>
                <a:ea typeface="Times New Roman" panose="02020603050405020304" pitchFamily="18" charset="0"/>
                <a:cs typeface="Arial" charset="0"/>
              </a:rPr>
              <a:t>1200 </a:t>
            </a:r>
            <a:r>
              <a:rPr lang="en-US" sz="2000" kern="1200" spc="5" dirty="0" smtClean="0">
                <a:solidFill>
                  <a:prstClr val="black"/>
                </a:solidFill>
                <a:latin typeface="Georgia"/>
                <a:ea typeface="Times New Roman" panose="02020603050405020304" pitchFamily="18" charset="0"/>
                <a:cs typeface="Arial" charset="0"/>
              </a:rPr>
              <a:t>NW) under preparation – expected operation 2036,</a:t>
            </a:r>
          </a:p>
          <a:p>
            <a:pPr marL="285750" lvl="0" indent="-285750" algn="just" defTabSz="535884" eaLnBrk="1" hangingPunct="1">
              <a:spcBef>
                <a:spcPct val="0"/>
              </a:spcBef>
              <a:spcAft>
                <a:spcPts val="1875"/>
              </a:spcAft>
              <a:buFont typeface="Arial" panose="020B0604020202020204" pitchFamily="34" charset="0"/>
              <a:buChar char="•"/>
              <a:defRPr/>
            </a:pPr>
            <a:r>
              <a:rPr lang="en-US" sz="2000" spc="5" dirty="0" smtClean="0">
                <a:solidFill>
                  <a:srgbClr val="004A9B"/>
                </a:solidFill>
                <a:latin typeface="Georgia"/>
                <a:ea typeface="Times New Roman" panose="02020603050405020304" pitchFamily="18" charset="0"/>
              </a:rPr>
              <a:t>Consideration given to the construction of other new builds, increase of nuclear power generation share to approx. 50% in 2040, attention given also to SMRs, </a:t>
            </a:r>
          </a:p>
          <a:p>
            <a:pPr marL="285750" lvl="0" indent="-285750" algn="just" defTabSz="535884" eaLnBrk="1" hangingPunct="1">
              <a:spcBef>
                <a:spcPct val="0"/>
              </a:spcBef>
              <a:spcAft>
                <a:spcPts val="1875"/>
              </a:spcAft>
              <a:buFont typeface="Arial" panose="020B0604020202020204" pitchFamily="34" charset="0"/>
              <a:buChar char="•"/>
              <a:defRPr/>
            </a:pPr>
            <a:r>
              <a:rPr lang="en-US" sz="2000" spc="5" dirty="0" smtClean="0">
                <a:solidFill>
                  <a:prstClr val="black"/>
                </a:solidFill>
                <a:latin typeface="Georgia"/>
                <a:ea typeface="Times New Roman" panose="02020603050405020304" pitchFamily="18" charset="0"/>
              </a:rPr>
              <a:t>Following recommendations of international organizations, the Czech Republic will provide support by ensuring a legislative and regulatory environment, by guaranteeing ROI and by securing advantageous financing under EU</a:t>
            </a:r>
            <a:r>
              <a:rPr lang="cs-CZ" sz="2000" spc="5" dirty="0" smtClean="0">
                <a:solidFill>
                  <a:prstClr val="black"/>
                </a:solidFill>
                <a:latin typeface="Georgia"/>
                <a:ea typeface="Times New Roman" panose="02020603050405020304" pitchFamily="18" charset="0"/>
              </a:rPr>
              <a:t> and</a:t>
            </a:r>
            <a:r>
              <a:rPr lang="en-US" sz="2000" spc="5" dirty="0" smtClean="0">
                <a:solidFill>
                  <a:prstClr val="black"/>
                </a:solidFill>
                <a:latin typeface="Georgia"/>
                <a:ea typeface="Times New Roman" panose="02020603050405020304" pitchFamily="18" charset="0"/>
              </a:rPr>
              <a:t> state aid rules.</a:t>
            </a:r>
          </a:p>
          <a:p>
            <a:pPr marL="0" indent="0" algn="just" eaLnBrk="1" hangingPunct="1">
              <a:lnSpc>
                <a:spcPct val="110000"/>
              </a:lnSpc>
              <a:spcBef>
                <a:spcPct val="0"/>
              </a:spcBef>
              <a:spcAft>
                <a:spcPts val="1169"/>
              </a:spcAft>
              <a:buNone/>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35805986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err="1" smtClean="0">
                <a:solidFill>
                  <a:srgbClr val="0039A6"/>
                </a:solidFill>
                <a:latin typeface="Georgia" panose="02040502050405020303" pitchFamily="18" charset="0"/>
              </a:rPr>
              <a:t>Dukovany</a:t>
            </a:r>
            <a:r>
              <a:rPr lang="en-US" altLang="cs-CZ" sz="2806" dirty="0" smtClean="0">
                <a:solidFill>
                  <a:srgbClr val="0039A6"/>
                </a:solidFill>
                <a:latin typeface="Georgia" panose="02040502050405020303" pitchFamily="18" charset="0"/>
              </a:rPr>
              <a:t> Project</a:t>
            </a:r>
            <a:endParaRPr lang="en-US" altLang="cs-CZ" sz="2806" dirty="0">
              <a:solidFill>
                <a:srgbClr val="0039A6"/>
              </a:solidFill>
              <a:latin typeface="Georgia" panose="02040502050405020303" pitchFamily="18" charset="0"/>
            </a:endParaRPr>
          </a:p>
        </p:txBody>
      </p:sp>
      <p:sp>
        <p:nvSpPr>
          <p:cNvPr id="22533" name="Rectangle 3"/>
          <p:cNvSpPr>
            <a:spLocks noGrp="1" noChangeArrowheads="1"/>
          </p:cNvSpPr>
          <p:nvPr>
            <p:ph type="subTitle" idx="4294967295"/>
          </p:nvPr>
        </p:nvSpPr>
        <p:spPr>
          <a:xfrm>
            <a:off x="999461" y="1935844"/>
            <a:ext cx="9094650" cy="5156572"/>
          </a:xfrm>
        </p:spPr>
        <p:txBody>
          <a:bodyPr/>
          <a:lstStyle/>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prstClr val="black"/>
                </a:solidFill>
                <a:latin typeface="Georgia"/>
                <a:ea typeface="Times New Roman" panose="02020603050405020304" pitchFamily="18" charset="0"/>
                <a:cs typeface="Arial" charset="0"/>
              </a:rPr>
              <a:t>Existing reactors put in operation 1985 – 1987, expected lifetime till 2045-2047</a:t>
            </a:r>
            <a:r>
              <a:rPr lang="en-US" sz="2000" spc="5" dirty="0" smtClean="0">
                <a:solidFill>
                  <a:prstClr val="black"/>
                </a:solidFill>
                <a:latin typeface="Georgia"/>
                <a:ea typeface="Times New Roman" panose="02020603050405020304" pitchFamily="18" charset="0"/>
              </a:rPr>
              <a:t>,</a:t>
            </a:r>
            <a:endParaRPr lang="en-US" sz="2000" kern="1200" spc="5" dirty="0" smtClean="0">
              <a:solidFill>
                <a:prstClr val="black"/>
              </a:solidFill>
              <a:latin typeface="Georgia"/>
              <a:ea typeface="Times New Roman" panose="02020603050405020304" pitchFamily="18" charset="0"/>
              <a:cs typeface="Arial" charset="0"/>
            </a:endParaRPr>
          </a:p>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srgbClr val="004A9B"/>
                </a:solidFill>
                <a:latin typeface="Georgia"/>
                <a:ea typeface="Times New Roman" panose="02020603050405020304" pitchFamily="18" charset="0"/>
                <a:cs typeface="Arial" charset="0"/>
              </a:rPr>
              <a:t>New reactor can coexist with existing reactors = priority on </a:t>
            </a:r>
            <a:r>
              <a:rPr lang="en-US" sz="2000" kern="1200" spc="5" dirty="0" err="1" smtClean="0">
                <a:solidFill>
                  <a:srgbClr val="004A9B"/>
                </a:solidFill>
                <a:latin typeface="Georgia"/>
                <a:ea typeface="Times New Roman" panose="02020603050405020304" pitchFamily="18" charset="0"/>
                <a:cs typeface="Arial" charset="0"/>
              </a:rPr>
              <a:t>Dukovany</a:t>
            </a:r>
            <a:r>
              <a:rPr lang="en-US" sz="2000" kern="1200" spc="5" dirty="0" smtClean="0">
                <a:solidFill>
                  <a:srgbClr val="004A9B"/>
                </a:solidFill>
                <a:latin typeface="Georgia"/>
                <a:ea typeface="Times New Roman" panose="02020603050405020304" pitchFamily="18" charset="0"/>
                <a:cs typeface="Arial" charset="0"/>
              </a:rPr>
              <a:t>,</a:t>
            </a:r>
          </a:p>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prstClr val="black"/>
                </a:solidFill>
                <a:latin typeface="Georgia"/>
                <a:ea typeface="Times New Roman" panose="02020603050405020304" pitchFamily="18" charset="0"/>
                <a:cs typeface="Arial" charset="0"/>
              </a:rPr>
              <a:t>Construction carried out </a:t>
            </a:r>
            <a:r>
              <a:rPr lang="en-US" sz="2000" spc="5" dirty="0" smtClean="0">
                <a:solidFill>
                  <a:prstClr val="black"/>
                </a:solidFill>
                <a:latin typeface="Georgia"/>
                <a:ea typeface="Times New Roman" panose="02020603050405020304" pitchFamily="18" charset="0"/>
              </a:rPr>
              <a:t>by 100% owned subsidiary of CEZ (</a:t>
            </a:r>
            <a:r>
              <a:rPr lang="en-US" sz="2000" spc="5" dirty="0" err="1" smtClean="0">
                <a:solidFill>
                  <a:prstClr val="black"/>
                </a:solidFill>
                <a:latin typeface="Georgia"/>
                <a:ea typeface="Times New Roman" panose="02020603050405020304" pitchFamily="18" charset="0"/>
              </a:rPr>
              <a:t>Dukovany</a:t>
            </a:r>
            <a:r>
              <a:rPr lang="en-US" sz="2000" spc="5" dirty="0" smtClean="0">
                <a:solidFill>
                  <a:prstClr val="black"/>
                </a:solidFill>
                <a:latin typeface="Georgia"/>
                <a:ea typeface="Times New Roman" panose="02020603050405020304" pitchFamily="18" charset="0"/>
              </a:rPr>
              <a:t> II Power Plant) with certain state guarantees. The relationship between the state and CEZ will be regulated by agreements for this specific project,</a:t>
            </a:r>
          </a:p>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srgbClr val="004A9B"/>
                </a:solidFill>
                <a:latin typeface="Georgia"/>
                <a:ea typeface="Times New Roman" panose="02020603050405020304" pitchFamily="18" charset="0"/>
                <a:cs typeface="Arial" charset="0"/>
              </a:rPr>
              <a:t>State wants to safeguard its security interests during the preparation and implementation of the project, CEZ will be provided to safeguard the project and suitable framework conditions</a:t>
            </a:r>
            <a:r>
              <a:rPr lang="en-US" sz="2000" spc="5" dirty="0" smtClean="0">
                <a:solidFill>
                  <a:srgbClr val="004A9B"/>
                </a:solidFill>
                <a:latin typeface="Georgia"/>
                <a:ea typeface="Times New Roman" panose="02020603050405020304" pitchFamily="18" charset="0"/>
              </a:rPr>
              <a:t>,</a:t>
            </a:r>
            <a:endParaRPr lang="en-US" sz="2000" kern="1200" spc="5" dirty="0" smtClean="0">
              <a:solidFill>
                <a:srgbClr val="004A9B"/>
              </a:solidFill>
              <a:latin typeface="Georgia"/>
              <a:ea typeface="Times New Roman" panose="02020603050405020304" pitchFamily="18" charset="0"/>
              <a:cs typeface="Arial" charset="0"/>
            </a:endParaRPr>
          </a:p>
          <a:p>
            <a:pPr marL="285750" lvl="0" indent="-285750" algn="just" defTabSz="535884" eaLnBrk="1" hangingPunct="1">
              <a:spcBef>
                <a:spcPct val="0"/>
              </a:spcBef>
              <a:spcAft>
                <a:spcPts val="1875"/>
              </a:spcAft>
              <a:buFont typeface="Arial" panose="020B0604020202020204" pitchFamily="34" charset="0"/>
              <a:buChar char="•"/>
              <a:defRPr/>
            </a:pPr>
            <a:r>
              <a:rPr lang="en-US" sz="2000" kern="1200" spc="5" dirty="0" smtClean="0">
                <a:solidFill>
                  <a:prstClr val="black"/>
                </a:solidFill>
                <a:latin typeface="Georgia"/>
                <a:ea typeface="Times New Roman" panose="02020603050405020304" pitchFamily="18" charset="0"/>
                <a:cs typeface="Arial" charset="0"/>
              </a:rPr>
              <a:t>State will exercise control over the construction process</a:t>
            </a:r>
            <a:r>
              <a:rPr lang="en-US" sz="2000" spc="5" dirty="0" smtClean="0">
                <a:solidFill>
                  <a:prstClr val="black"/>
                </a:solidFill>
                <a:latin typeface="Georgia"/>
                <a:ea typeface="Times New Roman" panose="02020603050405020304" pitchFamily="18" charset="0"/>
              </a:rPr>
              <a:t> and define rights and obligations of both parties, including the possible takeover  of the investor company by the state. Agreements will provide for possible changes in regulatory and legislative environment,</a:t>
            </a:r>
          </a:p>
          <a:p>
            <a:pPr marL="285750" lvl="0" indent="-285750" algn="just" defTabSz="535884" eaLnBrk="1" hangingPunct="1">
              <a:spcBef>
                <a:spcPct val="0"/>
              </a:spcBef>
              <a:spcAft>
                <a:spcPts val="1875"/>
              </a:spcAft>
              <a:buFont typeface="Arial" panose="020B0604020202020204" pitchFamily="34" charset="0"/>
              <a:buChar char="•"/>
              <a:defRPr/>
            </a:pPr>
            <a:r>
              <a:rPr lang="en-US" sz="2000" spc="5" dirty="0" smtClean="0">
                <a:solidFill>
                  <a:srgbClr val="004A9B"/>
                </a:solidFill>
                <a:latin typeface="Georgia"/>
                <a:ea typeface="Times New Roman" panose="02020603050405020304" pitchFamily="18" charset="0"/>
              </a:rPr>
              <a:t>State will supervise and secure its primary security interest through the investor, especially in the process of supplier selection.</a:t>
            </a:r>
          </a:p>
          <a:p>
            <a:pPr marL="0" indent="0" algn="just" eaLnBrk="1" hangingPunct="1">
              <a:lnSpc>
                <a:spcPct val="110000"/>
              </a:lnSpc>
              <a:spcBef>
                <a:spcPct val="0"/>
              </a:spcBef>
              <a:spcAft>
                <a:spcPts val="1169"/>
              </a:spcAft>
              <a:buNone/>
            </a:pPr>
            <a:endParaRPr lang="en-US" altLang="cs-CZ" sz="2000"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13723773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96000" contrast="-70000"/>
            <a:extLst>
              <a:ext uri="{28A0092B-C50C-407E-A947-70E740481C1C}">
                <a14:useLocalDpi xmlns:a14="http://schemas.microsoft.com/office/drawing/2010/main" val="0"/>
              </a:ext>
            </a:extLst>
          </a:blip>
          <a:srcRect b="7571"/>
          <a:stretch>
            <a:fillRect/>
          </a:stretch>
        </p:blipFill>
        <p:spPr bwMode="auto">
          <a:xfrm>
            <a:off x="2819595" y="1361154"/>
            <a:ext cx="7872218" cy="668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13" y="397777"/>
            <a:ext cx="924396" cy="8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idx="4294967295"/>
          </p:nvPr>
        </p:nvSpPr>
        <p:spPr>
          <a:xfrm>
            <a:off x="1473837" y="492445"/>
            <a:ext cx="8586862" cy="588420"/>
          </a:xfrm>
        </p:spPr>
        <p:txBody>
          <a:bodyPr/>
          <a:lstStyle/>
          <a:p>
            <a:pPr algn="l" eaLnBrk="1" hangingPunct="1"/>
            <a:r>
              <a:rPr lang="en-US" altLang="cs-CZ" sz="2806" dirty="0" smtClean="0">
                <a:solidFill>
                  <a:srgbClr val="0039A6"/>
                </a:solidFill>
                <a:latin typeface="Georgia" panose="02040502050405020303" pitchFamily="18" charset="0"/>
              </a:rPr>
              <a:t>Timeline of </a:t>
            </a:r>
            <a:r>
              <a:rPr lang="en-US" altLang="cs-CZ" sz="2806" dirty="0" err="1" smtClean="0">
                <a:solidFill>
                  <a:srgbClr val="0039A6"/>
                </a:solidFill>
                <a:latin typeface="Georgia" panose="02040502050405020303" pitchFamily="18" charset="0"/>
              </a:rPr>
              <a:t>Dukovany</a:t>
            </a:r>
            <a:r>
              <a:rPr lang="en-US" altLang="cs-CZ" sz="2806" dirty="0" smtClean="0">
                <a:solidFill>
                  <a:srgbClr val="0039A6"/>
                </a:solidFill>
                <a:latin typeface="Georgia" panose="02040502050405020303" pitchFamily="18" charset="0"/>
              </a:rPr>
              <a:t> Project</a:t>
            </a:r>
          </a:p>
        </p:txBody>
      </p:sp>
      <p:sp>
        <p:nvSpPr>
          <p:cNvPr id="22533" name="Rectangle 3"/>
          <p:cNvSpPr>
            <a:spLocks noGrp="1" noChangeArrowheads="1"/>
          </p:cNvSpPr>
          <p:nvPr>
            <p:ph type="subTitle" idx="4294967295"/>
          </p:nvPr>
        </p:nvSpPr>
        <p:spPr>
          <a:xfrm>
            <a:off x="999461" y="2305968"/>
            <a:ext cx="9094650" cy="5156572"/>
          </a:xfrm>
        </p:spPr>
        <p:txBody>
          <a:bodyPr/>
          <a:lstStyle/>
          <a:p>
            <a:pPr marL="285750" lvl="0" indent="-285750" algn="just" defTabSz="535884" eaLnBrk="1" hangingPunct="1">
              <a:spcBef>
                <a:spcPct val="0"/>
              </a:spcBef>
              <a:spcAft>
                <a:spcPts val="1875"/>
              </a:spcAft>
              <a:buFont typeface="Arial" panose="020B0604020202020204" pitchFamily="34" charset="0"/>
              <a:buChar char="•"/>
              <a:defRPr/>
            </a:pPr>
            <a:r>
              <a:rPr lang="en-US" sz="2400" spc="5" dirty="0" smtClean="0">
                <a:solidFill>
                  <a:prstClr val="black"/>
                </a:solidFill>
                <a:latin typeface="Georgia"/>
                <a:ea typeface="Times New Roman" panose="02020603050405020304" pitchFamily="18" charset="0"/>
              </a:rPr>
              <a:t>Start of the tender </a:t>
            </a:r>
            <a:r>
              <a:rPr lang="cs-CZ" sz="2400" spc="5" dirty="0" smtClean="0">
                <a:solidFill>
                  <a:prstClr val="black"/>
                </a:solidFill>
                <a:latin typeface="Georgia"/>
                <a:ea typeface="Times New Roman" panose="02020603050405020304" pitchFamily="18" charset="0"/>
              </a:rPr>
              <a:t>1</a:t>
            </a:r>
            <a:r>
              <a:rPr lang="en-US" sz="2400" spc="5" dirty="0" smtClean="0">
                <a:solidFill>
                  <a:prstClr val="black"/>
                </a:solidFill>
                <a:latin typeface="Georgia"/>
                <a:ea typeface="Times New Roman" panose="02020603050405020304" pitchFamily="18" charset="0"/>
              </a:rPr>
              <a:t>Q 202</a:t>
            </a:r>
            <a:r>
              <a:rPr lang="cs-CZ" sz="2400" spc="5" dirty="0" smtClean="0">
                <a:solidFill>
                  <a:prstClr val="black"/>
                </a:solidFill>
                <a:latin typeface="Georgia"/>
                <a:ea typeface="Times New Roman" panose="02020603050405020304" pitchFamily="18" charset="0"/>
              </a:rPr>
              <a:t>1</a:t>
            </a:r>
            <a:endParaRPr lang="en-US" sz="2400" spc="5" dirty="0" smtClean="0">
              <a:solidFill>
                <a:prstClr val="black"/>
              </a:solidFill>
              <a:latin typeface="Georgia"/>
              <a:ea typeface="Times New Roman" panose="02020603050405020304" pitchFamily="18" charset="0"/>
            </a:endParaRPr>
          </a:p>
          <a:p>
            <a:pPr marL="285750" lvl="0" indent="-285750" algn="just" defTabSz="535884" eaLnBrk="1" hangingPunct="1">
              <a:spcBef>
                <a:spcPct val="0"/>
              </a:spcBef>
              <a:spcAft>
                <a:spcPts val="1875"/>
              </a:spcAft>
              <a:buFont typeface="Arial" panose="020B0604020202020204" pitchFamily="34" charset="0"/>
              <a:buChar char="•"/>
              <a:defRPr/>
            </a:pPr>
            <a:r>
              <a:rPr lang="en-US" sz="2400" kern="1200" spc="5" dirty="0" smtClean="0">
                <a:solidFill>
                  <a:srgbClr val="004A9B"/>
                </a:solidFill>
                <a:latin typeface="Georgia"/>
                <a:ea typeface="Times New Roman" panose="02020603050405020304" pitchFamily="18" charset="0"/>
                <a:cs typeface="Arial" charset="0"/>
              </a:rPr>
              <a:t>Start of Notification process EU – 1-2Q 2021</a:t>
            </a:r>
          </a:p>
          <a:p>
            <a:pPr marL="285750" lvl="0" indent="-285750" algn="just" defTabSz="535884" eaLnBrk="1" hangingPunct="1">
              <a:spcBef>
                <a:spcPct val="0"/>
              </a:spcBef>
              <a:spcAft>
                <a:spcPts val="1875"/>
              </a:spcAft>
              <a:buFont typeface="Arial" panose="020B0604020202020204" pitchFamily="34" charset="0"/>
              <a:buChar char="•"/>
              <a:defRPr/>
            </a:pPr>
            <a:r>
              <a:rPr lang="en-US" sz="2400" spc="5" dirty="0" smtClean="0">
                <a:solidFill>
                  <a:srgbClr val="C00000"/>
                </a:solidFill>
                <a:latin typeface="Georgia"/>
                <a:ea typeface="Times New Roman" panose="02020603050405020304" pitchFamily="18" charset="0"/>
              </a:rPr>
              <a:t>Notification process completed 4Q 2022</a:t>
            </a:r>
          </a:p>
          <a:p>
            <a:pPr marL="285750" lvl="0" indent="-285750" algn="just">
              <a:spcAft>
                <a:spcPts val="1875"/>
              </a:spcAft>
              <a:buFont typeface="Arial" panose="020B0604020202020204" pitchFamily="34" charset="0"/>
              <a:buChar char="•"/>
              <a:defRPr/>
            </a:pPr>
            <a:r>
              <a:rPr lang="en-US" sz="2400" spc="5" dirty="0" smtClean="0">
                <a:solidFill>
                  <a:prstClr val="black"/>
                </a:solidFill>
                <a:latin typeface="Georgia"/>
                <a:ea typeface="Times New Roman" panose="02020603050405020304" pitchFamily="18" charset="0"/>
              </a:rPr>
              <a:t>Selection of supplier – end of 2022</a:t>
            </a:r>
          </a:p>
          <a:p>
            <a:pPr marL="285750" lvl="0" indent="-285750" algn="just">
              <a:spcAft>
                <a:spcPts val="1875"/>
              </a:spcAft>
              <a:buFont typeface="Arial" panose="020B0604020202020204" pitchFamily="34" charset="0"/>
              <a:buChar char="•"/>
              <a:defRPr/>
            </a:pPr>
            <a:r>
              <a:rPr lang="en-US" sz="2400" spc="5" dirty="0" smtClean="0">
                <a:solidFill>
                  <a:srgbClr val="004A9B"/>
                </a:solidFill>
                <a:latin typeface="Georgia"/>
                <a:ea typeface="Times New Roman" panose="02020603050405020304" pitchFamily="18" charset="0"/>
              </a:rPr>
              <a:t>Start of construction 2029</a:t>
            </a:r>
          </a:p>
          <a:p>
            <a:pPr marL="285750" lvl="0" indent="-285750" algn="just">
              <a:spcAft>
                <a:spcPts val="1875"/>
              </a:spcAft>
              <a:buFont typeface="Arial" panose="020B0604020202020204" pitchFamily="34" charset="0"/>
              <a:buChar char="•"/>
              <a:defRPr/>
            </a:pPr>
            <a:r>
              <a:rPr lang="en-US" sz="2400" spc="5" dirty="0" smtClean="0">
                <a:solidFill>
                  <a:srgbClr val="C00000"/>
                </a:solidFill>
                <a:latin typeface="Georgia"/>
                <a:ea typeface="Times New Roman" panose="02020603050405020304" pitchFamily="18" charset="0"/>
              </a:rPr>
              <a:t>Operation 2036</a:t>
            </a:r>
          </a:p>
          <a:p>
            <a:pPr marL="0" indent="0" algn="just" eaLnBrk="1" hangingPunct="1">
              <a:lnSpc>
                <a:spcPct val="110000"/>
              </a:lnSpc>
              <a:spcBef>
                <a:spcPct val="0"/>
              </a:spcBef>
              <a:spcAft>
                <a:spcPts val="1169"/>
              </a:spcAft>
              <a:buNone/>
            </a:pPr>
            <a:endParaRPr lang="en-US" altLang="cs-CZ" sz="2339" dirty="0">
              <a:latin typeface="Georgia" panose="02040502050405020303" pitchFamily="18" charset="0"/>
            </a:endParaRPr>
          </a:p>
        </p:txBody>
      </p:sp>
      <p:sp>
        <p:nvSpPr>
          <p:cNvPr id="2" name="Rectangle 1"/>
          <p:cNvSpPr/>
          <p:nvPr/>
        </p:nvSpPr>
        <p:spPr>
          <a:xfrm>
            <a:off x="1330908" y="416338"/>
            <a:ext cx="35268" cy="840867"/>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
        <p:nvSpPr>
          <p:cNvPr id="6" name="Rectangle 5"/>
          <p:cNvSpPr/>
          <p:nvPr/>
        </p:nvSpPr>
        <p:spPr>
          <a:xfrm>
            <a:off x="10144229" y="416338"/>
            <a:ext cx="33412" cy="840867"/>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9208">
              <a:defRPr/>
            </a:pPr>
            <a:endParaRPr lang="en-US" sz="2105">
              <a:solidFill>
                <a:srgbClr val="FFFFFF"/>
              </a:solidFill>
              <a:latin typeface="Arial"/>
            </a:endParaRPr>
          </a:p>
        </p:txBody>
      </p:sp>
    </p:spTree>
    <p:extLst>
      <p:ext uri="{BB962C8B-B14F-4D97-AF65-F5344CB8AC3E}">
        <p14:creationId xmlns:p14="http://schemas.microsoft.com/office/powerpoint/2010/main" val="42696201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montolit.cz/editor/filestore/Image/sit/mapa.gif">
            <a:extLst>
              <a:ext uri="{FF2B5EF4-FFF2-40B4-BE49-F238E27FC236}">
                <a16:creationId xmlns:a16="http://schemas.microsoft.com/office/drawing/2014/main" id="{1A0FDFD7-CD93-4712-AAE2-9BFCC73313F0}"/>
              </a:ext>
            </a:extLst>
          </p:cNvPr>
          <p:cNvPicPr>
            <a:picLocks noChangeAspect="1" noChangeArrowheads="1"/>
          </p:cNvPicPr>
          <p:nvPr/>
        </p:nvPicPr>
        <p:blipFill>
          <a:blip r:embed="rId3" cstate="print">
            <a:duotone>
              <a:schemeClr val="accent1">
                <a:shade val="45000"/>
                <a:satMod val="135000"/>
              </a:schemeClr>
              <a:prstClr val="white"/>
            </a:duotone>
            <a:lum bright="40000"/>
          </a:blip>
          <a:srcRect/>
          <a:stretch>
            <a:fillRect/>
          </a:stretch>
        </p:blipFill>
        <p:spPr bwMode="auto">
          <a:xfrm>
            <a:off x="395596" y="1952118"/>
            <a:ext cx="8324515" cy="4105066"/>
          </a:xfrm>
          <a:prstGeom prst="rect">
            <a:avLst/>
          </a:prstGeom>
          <a:noFill/>
        </p:spPr>
      </p:pic>
      <p:sp>
        <p:nvSpPr>
          <p:cNvPr id="28675" name="TextovéPole 27">
            <a:extLst>
              <a:ext uri="{FF2B5EF4-FFF2-40B4-BE49-F238E27FC236}">
                <a16:creationId xmlns:a16="http://schemas.microsoft.com/office/drawing/2014/main" id="{56FA518D-D874-41CD-95D1-61868F054E06}"/>
              </a:ext>
            </a:extLst>
          </p:cNvPr>
          <p:cNvSpPr txBox="1">
            <a:spLocks noChangeArrowheads="1"/>
          </p:cNvSpPr>
          <p:nvPr/>
        </p:nvSpPr>
        <p:spPr bwMode="auto">
          <a:xfrm>
            <a:off x="1116180" y="3320151"/>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Pilsen</a:t>
            </a:r>
          </a:p>
        </p:txBody>
      </p:sp>
      <p:sp>
        <p:nvSpPr>
          <p:cNvPr id="28676" name="TextovéPole 29">
            <a:extLst>
              <a:ext uri="{FF2B5EF4-FFF2-40B4-BE49-F238E27FC236}">
                <a16:creationId xmlns:a16="http://schemas.microsoft.com/office/drawing/2014/main" id="{19390DA3-34E8-46C1-AA76-38B1795FC544}"/>
              </a:ext>
            </a:extLst>
          </p:cNvPr>
          <p:cNvSpPr txBox="1">
            <a:spLocks noChangeArrowheads="1"/>
          </p:cNvSpPr>
          <p:nvPr/>
        </p:nvSpPr>
        <p:spPr bwMode="auto">
          <a:xfrm>
            <a:off x="3851848" y="4185467"/>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Brno</a:t>
            </a:r>
          </a:p>
        </p:txBody>
      </p:sp>
      <p:sp>
        <p:nvSpPr>
          <p:cNvPr id="28677" name="TextovéPole 30">
            <a:extLst>
              <a:ext uri="{FF2B5EF4-FFF2-40B4-BE49-F238E27FC236}">
                <a16:creationId xmlns:a16="http://schemas.microsoft.com/office/drawing/2014/main" id="{1F4FC6A7-A279-44AB-B2AF-5E1646F98433}"/>
              </a:ext>
            </a:extLst>
          </p:cNvPr>
          <p:cNvSpPr txBox="1">
            <a:spLocks noChangeArrowheads="1"/>
          </p:cNvSpPr>
          <p:nvPr/>
        </p:nvSpPr>
        <p:spPr bwMode="auto">
          <a:xfrm>
            <a:off x="4356748" y="3609119"/>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Olomouc</a:t>
            </a:r>
          </a:p>
        </p:txBody>
      </p:sp>
      <p:sp>
        <p:nvSpPr>
          <p:cNvPr id="28678" name="TextovéPole 32">
            <a:extLst>
              <a:ext uri="{FF2B5EF4-FFF2-40B4-BE49-F238E27FC236}">
                <a16:creationId xmlns:a16="http://schemas.microsoft.com/office/drawing/2014/main" id="{54D12B81-6ADA-41A9-A156-81358430D564}"/>
              </a:ext>
            </a:extLst>
          </p:cNvPr>
          <p:cNvSpPr txBox="1">
            <a:spLocks noChangeArrowheads="1"/>
          </p:cNvSpPr>
          <p:nvPr/>
        </p:nvSpPr>
        <p:spPr bwMode="auto">
          <a:xfrm>
            <a:off x="2124391" y="3032771"/>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Prague</a:t>
            </a:r>
          </a:p>
        </p:txBody>
      </p:sp>
      <p:sp>
        <p:nvSpPr>
          <p:cNvPr id="28679" name="TextovéPole 37">
            <a:extLst>
              <a:ext uri="{FF2B5EF4-FFF2-40B4-BE49-F238E27FC236}">
                <a16:creationId xmlns:a16="http://schemas.microsoft.com/office/drawing/2014/main" id="{91D9765C-A7BD-4DD3-A5E9-6970FAECB148}"/>
              </a:ext>
            </a:extLst>
          </p:cNvPr>
          <p:cNvSpPr txBox="1">
            <a:spLocks noChangeArrowheads="1"/>
          </p:cNvSpPr>
          <p:nvPr/>
        </p:nvSpPr>
        <p:spPr bwMode="auto">
          <a:xfrm>
            <a:off x="3277087" y="2816839"/>
            <a:ext cx="1582973"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Hradec Králové</a:t>
            </a:r>
          </a:p>
        </p:txBody>
      </p:sp>
      <p:sp>
        <p:nvSpPr>
          <p:cNvPr id="28680" name="TextovéPole 41">
            <a:extLst>
              <a:ext uri="{FF2B5EF4-FFF2-40B4-BE49-F238E27FC236}">
                <a16:creationId xmlns:a16="http://schemas.microsoft.com/office/drawing/2014/main" id="{D6F29DB2-22BA-4157-9730-76BAFE4635EB}"/>
              </a:ext>
            </a:extLst>
          </p:cNvPr>
          <p:cNvSpPr txBox="1">
            <a:spLocks noChangeArrowheads="1"/>
          </p:cNvSpPr>
          <p:nvPr/>
        </p:nvSpPr>
        <p:spPr bwMode="auto">
          <a:xfrm>
            <a:off x="6157240" y="4688780"/>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Bánská Bystrica</a:t>
            </a:r>
          </a:p>
        </p:txBody>
      </p:sp>
      <p:sp>
        <p:nvSpPr>
          <p:cNvPr id="28681" name="TextovéPole 43">
            <a:extLst>
              <a:ext uri="{FF2B5EF4-FFF2-40B4-BE49-F238E27FC236}">
                <a16:creationId xmlns:a16="http://schemas.microsoft.com/office/drawing/2014/main" id="{DCFAA8B2-2BFA-4B9C-A743-BD7E938F1066}"/>
              </a:ext>
            </a:extLst>
          </p:cNvPr>
          <p:cNvSpPr txBox="1">
            <a:spLocks noChangeArrowheads="1"/>
          </p:cNvSpPr>
          <p:nvPr/>
        </p:nvSpPr>
        <p:spPr bwMode="auto">
          <a:xfrm>
            <a:off x="4428196" y="5265127"/>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Bratislava </a:t>
            </a:r>
          </a:p>
        </p:txBody>
      </p:sp>
      <p:sp>
        <p:nvSpPr>
          <p:cNvPr id="28682" name="TextovéPole 37">
            <a:extLst>
              <a:ext uri="{FF2B5EF4-FFF2-40B4-BE49-F238E27FC236}">
                <a16:creationId xmlns:a16="http://schemas.microsoft.com/office/drawing/2014/main" id="{F43A5E1F-656B-4493-9899-5DFEB3FC4073}"/>
              </a:ext>
            </a:extLst>
          </p:cNvPr>
          <p:cNvSpPr txBox="1">
            <a:spLocks noChangeArrowheads="1"/>
          </p:cNvSpPr>
          <p:nvPr/>
        </p:nvSpPr>
        <p:spPr bwMode="auto">
          <a:xfrm>
            <a:off x="2051355" y="4472848"/>
            <a:ext cx="1582973" cy="49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Ceské Budejovice</a:t>
            </a:r>
          </a:p>
        </p:txBody>
      </p:sp>
      <p:sp>
        <p:nvSpPr>
          <p:cNvPr id="28683" name="TextovéPole 37">
            <a:extLst>
              <a:ext uri="{FF2B5EF4-FFF2-40B4-BE49-F238E27FC236}">
                <a16:creationId xmlns:a16="http://schemas.microsoft.com/office/drawing/2014/main" id="{9814E30A-95ED-4423-A3FC-D4070EB35848}"/>
              </a:ext>
            </a:extLst>
          </p:cNvPr>
          <p:cNvSpPr txBox="1">
            <a:spLocks noChangeArrowheads="1"/>
          </p:cNvSpPr>
          <p:nvPr/>
        </p:nvSpPr>
        <p:spPr bwMode="auto">
          <a:xfrm>
            <a:off x="3277087" y="3032771"/>
            <a:ext cx="1582973"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Pardubice</a:t>
            </a:r>
          </a:p>
        </p:txBody>
      </p:sp>
      <p:sp>
        <p:nvSpPr>
          <p:cNvPr id="28684" name="TextovéPole 41">
            <a:extLst>
              <a:ext uri="{FF2B5EF4-FFF2-40B4-BE49-F238E27FC236}">
                <a16:creationId xmlns:a16="http://schemas.microsoft.com/office/drawing/2014/main" id="{C9DF2707-1B99-4666-8B29-1DDC1CDA6D71}"/>
              </a:ext>
            </a:extLst>
          </p:cNvPr>
          <p:cNvSpPr txBox="1">
            <a:spLocks noChangeArrowheads="1"/>
          </p:cNvSpPr>
          <p:nvPr/>
        </p:nvSpPr>
        <p:spPr bwMode="auto">
          <a:xfrm>
            <a:off x="5725376" y="3967948"/>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Zilina</a:t>
            </a:r>
          </a:p>
        </p:txBody>
      </p:sp>
      <p:sp>
        <p:nvSpPr>
          <p:cNvPr id="28685" name="TextovéPole 41">
            <a:extLst>
              <a:ext uri="{FF2B5EF4-FFF2-40B4-BE49-F238E27FC236}">
                <a16:creationId xmlns:a16="http://schemas.microsoft.com/office/drawing/2014/main" id="{AE62376D-72F9-49AD-AA3B-8372310F1903}"/>
              </a:ext>
            </a:extLst>
          </p:cNvPr>
          <p:cNvSpPr txBox="1">
            <a:spLocks noChangeArrowheads="1"/>
          </p:cNvSpPr>
          <p:nvPr/>
        </p:nvSpPr>
        <p:spPr bwMode="auto">
          <a:xfrm>
            <a:off x="7560798" y="4617331"/>
            <a:ext cx="1584560" cy="29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2" rIns="91442" bIns="45722">
            <a:spAutoFit/>
          </a:bodyPr>
          <a:lstStyle/>
          <a:p>
            <a:pPr defTabSz="579496">
              <a:spcBef>
                <a:spcPct val="50000"/>
              </a:spcBef>
              <a:buSzPct val="50000"/>
              <a:buFontTx/>
              <a:buChar char="•"/>
            </a:pPr>
            <a:r>
              <a:rPr lang="cs-CZ" altLang="cs-CZ" sz="1300" b="1">
                <a:solidFill>
                  <a:srgbClr val="000000"/>
                </a:solidFill>
                <a:latin typeface="Arial" panose="020B0604020202020204" pitchFamily="34" charset="0"/>
                <a:cs typeface="Arial" panose="020B0604020202020204" pitchFamily="34" charset="0"/>
              </a:rPr>
              <a:t>Kosice</a:t>
            </a:r>
          </a:p>
        </p:txBody>
      </p:sp>
      <p:pic>
        <p:nvPicPr>
          <p:cNvPr id="28686" name="Picture 6" descr="http://s3.amazonaws.com/rapgenius/1350059032_radioactive-001.png">
            <a:extLst>
              <a:ext uri="{FF2B5EF4-FFF2-40B4-BE49-F238E27FC236}">
                <a16:creationId xmlns:a16="http://schemas.microsoft.com/office/drawing/2014/main" id="{92F2FB1D-4CC5-438B-84DF-BB4994CCD8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423" y="4040983"/>
            <a:ext cx="360417" cy="36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6" descr="http://s3.amazonaws.com/rapgenius/1350059032_radioactive-001.png">
            <a:extLst>
              <a:ext uri="{FF2B5EF4-FFF2-40B4-BE49-F238E27FC236}">
                <a16:creationId xmlns:a16="http://schemas.microsoft.com/office/drawing/2014/main" id="{6F3127D6-9990-40B5-B858-124B0AA258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287" y="4040983"/>
            <a:ext cx="360417" cy="36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ovéPole 32">
            <a:extLst>
              <a:ext uri="{FF2B5EF4-FFF2-40B4-BE49-F238E27FC236}">
                <a16:creationId xmlns:a16="http://schemas.microsoft.com/office/drawing/2014/main" id="{740F069E-2EAE-4B52-9570-33AABA026F02}"/>
              </a:ext>
            </a:extLst>
          </p:cNvPr>
          <p:cNvSpPr txBox="1">
            <a:spLocks noChangeArrowheads="1"/>
          </p:cNvSpPr>
          <p:nvPr/>
        </p:nvSpPr>
        <p:spPr bwMode="auto">
          <a:xfrm>
            <a:off x="2340323" y="3320152"/>
            <a:ext cx="1584560" cy="585874"/>
          </a:xfrm>
          <a:prstGeom prst="rect">
            <a:avLst/>
          </a:prstGeom>
          <a:noFill/>
          <a:ln w="9525">
            <a:noFill/>
            <a:miter lim="800000"/>
            <a:headEnd/>
            <a:tailEnd/>
          </a:ln>
        </p:spPr>
        <p:txBody>
          <a:bodyPr lIns="91442" tIns="45722" rIns="91442" bIns="45722">
            <a:spAutoFit/>
          </a:bodyPr>
          <a:lstStyle/>
          <a:p>
            <a:pPr defTabSz="581012">
              <a:spcBef>
                <a:spcPct val="50000"/>
              </a:spcBef>
              <a:buSzPct val="50000"/>
              <a:buFont typeface="Arial" charset="0"/>
              <a:buChar char="•"/>
              <a:defRPr/>
            </a:pPr>
            <a:r>
              <a:rPr lang="cs-CZ" altLang="cs-CZ" sz="1600" b="1" spc="200" dirty="0" err="1">
                <a:solidFill>
                  <a:srgbClr val="08558F">
                    <a:lumMod val="75000"/>
                  </a:srgbClr>
                </a:solidFill>
              </a:rPr>
              <a:t>Czech</a:t>
            </a:r>
            <a:r>
              <a:rPr lang="cs-CZ" altLang="cs-CZ" sz="1600" b="1" spc="200" dirty="0">
                <a:solidFill>
                  <a:srgbClr val="08558F">
                    <a:lumMod val="75000"/>
                  </a:srgbClr>
                </a:solidFill>
              </a:rPr>
              <a:t> </a:t>
            </a:r>
            <a:r>
              <a:rPr lang="cs-CZ" altLang="cs-CZ" sz="1600" b="1" spc="200" dirty="0" err="1">
                <a:solidFill>
                  <a:srgbClr val="08558F">
                    <a:lumMod val="75000"/>
                  </a:srgbClr>
                </a:solidFill>
              </a:rPr>
              <a:t>Republic</a:t>
            </a:r>
            <a:endParaRPr lang="cs-CZ" altLang="cs-CZ" sz="1600" b="1" spc="200" dirty="0">
              <a:solidFill>
                <a:srgbClr val="08558F">
                  <a:lumMod val="75000"/>
                </a:srgbClr>
              </a:solidFill>
            </a:endParaRPr>
          </a:p>
        </p:txBody>
      </p:sp>
      <p:sp>
        <p:nvSpPr>
          <p:cNvPr id="20" name="Čárový popisek 3 (bez ohraničení) 19">
            <a:extLst>
              <a:ext uri="{FF2B5EF4-FFF2-40B4-BE49-F238E27FC236}">
                <a16:creationId xmlns:a16="http://schemas.microsoft.com/office/drawing/2014/main" id="{BC8967AD-A949-408E-AFD9-7F0B4C50A9CE}"/>
              </a:ext>
            </a:extLst>
          </p:cNvPr>
          <p:cNvSpPr/>
          <p:nvPr/>
        </p:nvSpPr>
        <p:spPr>
          <a:xfrm>
            <a:off x="1403559" y="1664143"/>
            <a:ext cx="1873528" cy="1008213"/>
          </a:xfrm>
          <a:prstGeom prst="callout3">
            <a:avLst>
              <a:gd name="adj1" fmla="val 254364"/>
              <a:gd name="adj2" fmla="val 21734"/>
              <a:gd name="adj3" fmla="val 255309"/>
              <a:gd name="adj4" fmla="val -21275"/>
              <a:gd name="adj5" fmla="val 52062"/>
              <a:gd name="adj6" fmla="val -21142"/>
              <a:gd name="adj7" fmla="val 51342"/>
              <a:gd name="adj8" fmla="val 56"/>
            </a:avLst>
          </a:prstGeom>
          <a:solidFill>
            <a:schemeClr val="accent1">
              <a:lumMod val="7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lIns="91442" tIns="45722" rIns="91442" bIns="45722" anchor="ctr"/>
          <a:lstStyle/>
          <a:p>
            <a:pPr algn="ctr" defTabSz="581012">
              <a:spcBef>
                <a:spcPct val="50000"/>
              </a:spcBef>
              <a:buSzPct val="50000"/>
              <a:defRPr/>
            </a:pPr>
            <a:r>
              <a:rPr lang="cs-CZ" dirty="0">
                <a:solidFill>
                  <a:srgbClr val="FFFFFF"/>
                </a:solidFill>
                <a:latin typeface="Arial"/>
                <a:cs typeface="Arial"/>
              </a:rPr>
              <a:t>NPP </a:t>
            </a:r>
            <a:r>
              <a:rPr lang="cs-CZ" dirty="0" err="1">
                <a:solidFill>
                  <a:srgbClr val="FFFFFF"/>
                </a:solidFill>
                <a:latin typeface="Arial"/>
                <a:cs typeface="Arial"/>
              </a:rPr>
              <a:t>Temelin</a:t>
            </a:r>
            <a:r>
              <a:rPr lang="cs-CZ" dirty="0">
                <a:solidFill>
                  <a:srgbClr val="FFFFFF"/>
                </a:solidFill>
                <a:latin typeface="Arial"/>
                <a:cs typeface="Arial"/>
              </a:rPr>
              <a:t>   2x WWER 1000 </a:t>
            </a:r>
          </a:p>
        </p:txBody>
      </p:sp>
      <p:pic>
        <p:nvPicPr>
          <p:cNvPr id="28690" name="Picture 6" descr="http://s3.amazonaws.com/rapgenius/1350059032_radioactive-001.png">
            <a:extLst>
              <a:ext uri="{FF2B5EF4-FFF2-40B4-BE49-F238E27FC236}">
                <a16:creationId xmlns:a16="http://schemas.microsoft.com/office/drawing/2014/main" id="{749E8518-D11B-46E4-AFD8-463FB2B8C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904" y="3967948"/>
            <a:ext cx="263564" cy="2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6" descr="http://s3.amazonaws.com/rapgenius/1350059032_radioactive-001.png">
            <a:extLst>
              <a:ext uri="{FF2B5EF4-FFF2-40B4-BE49-F238E27FC236}">
                <a16:creationId xmlns:a16="http://schemas.microsoft.com/office/drawing/2014/main" id="{3A3FFCFD-7118-407D-8507-D1FCA2DBA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284" y="3967948"/>
            <a:ext cx="263564" cy="2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6" descr="http://s3.amazonaws.com/rapgenius/1350059032_radioactive-001.png">
            <a:extLst>
              <a:ext uri="{FF2B5EF4-FFF2-40B4-BE49-F238E27FC236}">
                <a16:creationId xmlns:a16="http://schemas.microsoft.com/office/drawing/2014/main" id="{D13E67DF-06A6-4D70-88A9-95AFD8283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904" y="4256916"/>
            <a:ext cx="263564"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6" descr="http://s3.amazonaws.com/rapgenius/1350059032_radioactive-001.png">
            <a:extLst>
              <a:ext uri="{FF2B5EF4-FFF2-40B4-BE49-F238E27FC236}">
                <a16:creationId xmlns:a16="http://schemas.microsoft.com/office/drawing/2014/main" id="{73FCD243-E9C3-4529-89F9-33BA33F9E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284" y="4256916"/>
            <a:ext cx="263564"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Čárový popisek 3 (bez ohraničení) 24">
            <a:extLst>
              <a:ext uri="{FF2B5EF4-FFF2-40B4-BE49-F238E27FC236}">
                <a16:creationId xmlns:a16="http://schemas.microsoft.com/office/drawing/2014/main" id="{61D3321E-CA93-4D3D-9BBE-EDEAB8E32278}"/>
              </a:ext>
            </a:extLst>
          </p:cNvPr>
          <p:cNvSpPr/>
          <p:nvPr/>
        </p:nvSpPr>
        <p:spPr>
          <a:xfrm>
            <a:off x="3780400" y="1592695"/>
            <a:ext cx="1871940" cy="1008212"/>
          </a:xfrm>
          <a:prstGeom prst="callout3">
            <a:avLst>
              <a:gd name="adj1" fmla="val 236635"/>
              <a:gd name="adj2" fmla="val -12477"/>
              <a:gd name="adj3" fmla="val 231220"/>
              <a:gd name="adj4" fmla="val -11560"/>
              <a:gd name="adj5" fmla="val 49355"/>
              <a:gd name="adj6" fmla="val -13665"/>
              <a:gd name="adj7" fmla="val 48845"/>
              <a:gd name="adj8" fmla="val 508"/>
            </a:avLst>
          </a:prstGeom>
          <a:solidFill>
            <a:schemeClr val="accent1">
              <a:lumMod val="7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lIns="91442" tIns="45722" rIns="91442" bIns="45722" anchor="ctr"/>
          <a:lstStyle/>
          <a:p>
            <a:pPr algn="ctr" defTabSz="581012">
              <a:spcBef>
                <a:spcPct val="50000"/>
              </a:spcBef>
              <a:buSzPct val="50000"/>
              <a:defRPr/>
            </a:pPr>
            <a:r>
              <a:rPr lang="cs-CZ" dirty="0">
                <a:solidFill>
                  <a:srgbClr val="FFFFFF"/>
                </a:solidFill>
                <a:latin typeface="Arial"/>
                <a:cs typeface="Arial"/>
              </a:rPr>
              <a:t>NPP Dukovany 4x WWER 440 </a:t>
            </a:r>
          </a:p>
        </p:txBody>
      </p:sp>
      <p:pic>
        <p:nvPicPr>
          <p:cNvPr id="28695" name="Picture 6" descr="http://s3.amazonaws.com/rapgenius/1350059032_radioactive-001.png">
            <a:extLst>
              <a:ext uri="{FF2B5EF4-FFF2-40B4-BE49-F238E27FC236}">
                <a16:creationId xmlns:a16="http://schemas.microsoft.com/office/drawing/2014/main" id="{ACA19D18-6A4D-492E-83F1-F1889BB77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164" y="4904712"/>
            <a:ext cx="263564"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6" descr="http://s3.amazonaws.com/rapgenius/1350059032_radioactive-001.png">
            <a:extLst>
              <a:ext uri="{FF2B5EF4-FFF2-40B4-BE49-F238E27FC236}">
                <a16:creationId xmlns:a16="http://schemas.microsoft.com/office/drawing/2014/main" id="{BECD6942-8726-45D5-995A-55B25AFAC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44" y="4904712"/>
            <a:ext cx="263564"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Čárový popisek 3 (bez ohraničení) 27">
            <a:extLst>
              <a:ext uri="{FF2B5EF4-FFF2-40B4-BE49-F238E27FC236}">
                <a16:creationId xmlns:a16="http://schemas.microsoft.com/office/drawing/2014/main" id="{7910D3E8-7FB2-49D1-9796-D2F518F87B1B}"/>
              </a:ext>
            </a:extLst>
          </p:cNvPr>
          <p:cNvSpPr/>
          <p:nvPr/>
        </p:nvSpPr>
        <p:spPr>
          <a:xfrm>
            <a:off x="4717164" y="5841475"/>
            <a:ext cx="1871940" cy="1008212"/>
          </a:xfrm>
          <a:prstGeom prst="callout3">
            <a:avLst>
              <a:gd name="adj1" fmla="val -78799"/>
              <a:gd name="adj2" fmla="val -3001"/>
              <a:gd name="adj3" fmla="val -78799"/>
              <a:gd name="adj4" fmla="val -13018"/>
              <a:gd name="adj5" fmla="val 48001"/>
              <a:gd name="adj6" fmla="val -14394"/>
              <a:gd name="adj7" fmla="val 48845"/>
              <a:gd name="adj8" fmla="val 508"/>
            </a:avLst>
          </a:prstGeom>
          <a:solidFill>
            <a:schemeClr val="accent1">
              <a:lumMod val="7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lIns="91442" tIns="45722" rIns="91442" bIns="45722" anchor="ctr"/>
          <a:lstStyle/>
          <a:p>
            <a:pPr algn="ctr" defTabSz="581012">
              <a:spcBef>
                <a:spcPct val="50000"/>
              </a:spcBef>
              <a:buSzPct val="50000"/>
              <a:defRPr/>
            </a:pPr>
            <a:r>
              <a:rPr lang="cs-CZ" dirty="0">
                <a:solidFill>
                  <a:srgbClr val="FFFFFF"/>
                </a:solidFill>
                <a:latin typeface="Arial"/>
                <a:cs typeface="Arial"/>
              </a:rPr>
              <a:t>NPP </a:t>
            </a:r>
            <a:r>
              <a:rPr lang="cs-CZ" dirty="0" err="1">
                <a:solidFill>
                  <a:srgbClr val="FFFFFF"/>
                </a:solidFill>
                <a:latin typeface="Arial"/>
                <a:cs typeface="Arial"/>
              </a:rPr>
              <a:t>Jaslovské</a:t>
            </a:r>
            <a:r>
              <a:rPr lang="cs-CZ" dirty="0">
                <a:solidFill>
                  <a:srgbClr val="FFFFFF"/>
                </a:solidFill>
                <a:latin typeface="Arial"/>
                <a:cs typeface="Arial"/>
              </a:rPr>
              <a:t> Bohunice 2x WWER 440 </a:t>
            </a:r>
          </a:p>
        </p:txBody>
      </p:sp>
      <p:pic>
        <p:nvPicPr>
          <p:cNvPr id="28698" name="Picture 6" descr="http://s3.amazonaws.com/rapgenius/1350059032_radioactive-001.png">
            <a:extLst>
              <a:ext uri="{FF2B5EF4-FFF2-40B4-BE49-F238E27FC236}">
                <a16:creationId xmlns:a16="http://schemas.microsoft.com/office/drawing/2014/main" id="{7E178DD9-F1AD-4A38-8094-83F631BD0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892" y="4904712"/>
            <a:ext cx="263564"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6" descr="http://s3.amazonaws.com/rapgenius/1350059032_radioactive-001.png">
            <a:extLst>
              <a:ext uri="{FF2B5EF4-FFF2-40B4-BE49-F238E27FC236}">
                <a16:creationId xmlns:a16="http://schemas.microsoft.com/office/drawing/2014/main" id="{E12468F0-A3A7-4D1D-BE48-9828C9E58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272" y="4904712"/>
            <a:ext cx="265152" cy="2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http://s3.amazonaws.com/rapgenius/1350059032_radioactive-001.png">
            <a:extLst>
              <a:ext uri="{FF2B5EF4-FFF2-40B4-BE49-F238E27FC236}">
                <a16:creationId xmlns:a16="http://schemas.microsoft.com/office/drawing/2014/main" id="{A135F532-9C9B-4217-920E-8E289157D911}"/>
              </a:ext>
            </a:extLst>
          </p:cNvPr>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580942" y="5192961"/>
            <a:ext cx="264009" cy="263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3.amazonaws.com/rapgenius/1350059032_radioactive-001.png">
            <a:extLst>
              <a:ext uri="{FF2B5EF4-FFF2-40B4-BE49-F238E27FC236}">
                <a16:creationId xmlns:a16="http://schemas.microsoft.com/office/drawing/2014/main" id="{78CC07D7-0C9F-4DDD-BC44-CC6261B79BC6}"/>
              </a:ext>
            </a:extLst>
          </p:cNvPr>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869017" y="5192961"/>
            <a:ext cx="264009" cy="263926"/>
          </a:xfrm>
          <a:prstGeom prst="rect">
            <a:avLst/>
          </a:prstGeom>
          <a:noFill/>
          <a:extLst>
            <a:ext uri="{909E8E84-426E-40DD-AFC4-6F175D3DCCD1}">
              <a14:hiddenFill xmlns:a14="http://schemas.microsoft.com/office/drawing/2010/main">
                <a:solidFill>
                  <a:srgbClr val="FFFFFF"/>
                </a:solidFill>
              </a14:hiddenFill>
            </a:ext>
          </a:extLst>
        </p:spPr>
      </p:pic>
      <p:sp>
        <p:nvSpPr>
          <p:cNvPr id="33" name="Čárový popisek 3 (bez ohraničení) 32">
            <a:extLst>
              <a:ext uri="{FF2B5EF4-FFF2-40B4-BE49-F238E27FC236}">
                <a16:creationId xmlns:a16="http://schemas.microsoft.com/office/drawing/2014/main" id="{0FBD7C63-F025-4BFC-BA06-FFDD7369FACD}"/>
              </a:ext>
            </a:extLst>
          </p:cNvPr>
          <p:cNvSpPr/>
          <p:nvPr/>
        </p:nvSpPr>
        <p:spPr>
          <a:xfrm>
            <a:off x="7020968" y="5841475"/>
            <a:ext cx="1944977" cy="1008212"/>
          </a:xfrm>
          <a:prstGeom prst="callout3">
            <a:avLst>
              <a:gd name="adj1" fmla="val -67968"/>
              <a:gd name="adj2" fmla="val -47468"/>
              <a:gd name="adj3" fmla="val -67968"/>
              <a:gd name="adj4" fmla="val -13747"/>
              <a:gd name="adj5" fmla="val 48001"/>
              <a:gd name="adj6" fmla="val -14394"/>
              <a:gd name="adj7" fmla="val 48845"/>
              <a:gd name="adj8" fmla="val 508"/>
            </a:avLst>
          </a:prstGeom>
          <a:solidFill>
            <a:schemeClr val="accent1">
              <a:lumMod val="7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lIns="91442" tIns="45722" rIns="91442" bIns="45722" anchor="ctr"/>
          <a:lstStyle/>
          <a:p>
            <a:pPr algn="ctr" defTabSz="581012">
              <a:spcBef>
                <a:spcPct val="50000"/>
              </a:spcBef>
              <a:buSzPct val="50000"/>
              <a:defRPr/>
            </a:pPr>
            <a:r>
              <a:rPr lang="cs-CZ" dirty="0">
                <a:solidFill>
                  <a:srgbClr val="FFFFFF"/>
                </a:solidFill>
                <a:latin typeface="Arial"/>
                <a:cs typeface="Arial"/>
              </a:rPr>
              <a:t>NPP </a:t>
            </a:r>
            <a:r>
              <a:rPr lang="cs-CZ" dirty="0" err="1">
                <a:solidFill>
                  <a:srgbClr val="FFFFFF"/>
                </a:solidFill>
                <a:latin typeface="Arial"/>
                <a:cs typeface="Arial"/>
              </a:rPr>
              <a:t>Mochovce</a:t>
            </a:r>
            <a:r>
              <a:rPr lang="cs-CZ" dirty="0">
                <a:solidFill>
                  <a:srgbClr val="FFFFFF"/>
                </a:solidFill>
                <a:latin typeface="Arial"/>
                <a:cs typeface="Arial"/>
              </a:rPr>
              <a:t> 2x WWER 440 </a:t>
            </a:r>
          </a:p>
        </p:txBody>
      </p:sp>
      <p:pic>
        <p:nvPicPr>
          <p:cNvPr id="28703" name="Picture 3">
            <a:extLst>
              <a:ext uri="{FF2B5EF4-FFF2-40B4-BE49-F238E27FC236}">
                <a16:creationId xmlns:a16="http://schemas.microsoft.com/office/drawing/2014/main" id="{188435F7-0C60-4395-8F45-A1AF030A2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26" y="5544569"/>
            <a:ext cx="3313604" cy="10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4">
            <a:extLst>
              <a:ext uri="{FF2B5EF4-FFF2-40B4-BE49-F238E27FC236}">
                <a16:creationId xmlns:a16="http://schemas.microsoft.com/office/drawing/2014/main" id="{18688447-FC5C-4168-9A55-739F0C77BE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2672" y="2015033"/>
            <a:ext cx="3527949" cy="15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ovéPole 32">
            <a:extLst>
              <a:ext uri="{FF2B5EF4-FFF2-40B4-BE49-F238E27FC236}">
                <a16:creationId xmlns:a16="http://schemas.microsoft.com/office/drawing/2014/main" id="{CFA245D0-D574-4E96-9150-67765921FBA1}"/>
              </a:ext>
            </a:extLst>
          </p:cNvPr>
          <p:cNvSpPr txBox="1">
            <a:spLocks noChangeArrowheads="1"/>
          </p:cNvSpPr>
          <p:nvPr/>
        </p:nvSpPr>
        <p:spPr bwMode="auto">
          <a:xfrm>
            <a:off x="5220476" y="4256915"/>
            <a:ext cx="1584560" cy="584287"/>
          </a:xfrm>
          <a:prstGeom prst="rect">
            <a:avLst/>
          </a:prstGeom>
          <a:noFill/>
          <a:ln w="9525">
            <a:noFill/>
            <a:miter lim="800000"/>
            <a:headEnd/>
            <a:tailEnd/>
          </a:ln>
        </p:spPr>
        <p:txBody>
          <a:bodyPr lIns="91442" tIns="45722" rIns="91442" bIns="45722">
            <a:spAutoFit/>
          </a:bodyPr>
          <a:lstStyle/>
          <a:p>
            <a:pPr defTabSz="581012">
              <a:spcBef>
                <a:spcPct val="50000"/>
              </a:spcBef>
              <a:buSzPct val="50000"/>
              <a:buFont typeface="Arial" charset="0"/>
              <a:buChar char="•"/>
              <a:defRPr/>
            </a:pPr>
            <a:r>
              <a:rPr lang="cs-CZ" altLang="cs-CZ" sz="1600" b="1" spc="200" dirty="0" err="1">
                <a:solidFill>
                  <a:srgbClr val="08558F">
                    <a:lumMod val="75000"/>
                  </a:srgbClr>
                </a:solidFill>
              </a:rPr>
              <a:t>Slovak</a:t>
            </a:r>
            <a:r>
              <a:rPr lang="cs-CZ" altLang="cs-CZ" sz="1600" b="1" spc="200" dirty="0">
                <a:solidFill>
                  <a:srgbClr val="08558F">
                    <a:lumMod val="75000"/>
                  </a:srgbClr>
                </a:solidFill>
              </a:rPr>
              <a:t> </a:t>
            </a:r>
            <a:r>
              <a:rPr lang="cs-CZ" altLang="cs-CZ" sz="1600" b="1" spc="200" dirty="0" err="1">
                <a:solidFill>
                  <a:srgbClr val="08558F">
                    <a:lumMod val="75000"/>
                  </a:srgbClr>
                </a:solidFill>
              </a:rPr>
              <a:t>Republic</a:t>
            </a:r>
            <a:endParaRPr lang="cs-CZ" altLang="cs-CZ" sz="1600" b="1" spc="200" dirty="0">
              <a:solidFill>
                <a:srgbClr val="08558F">
                  <a:lumMod val="75000"/>
                </a:srgbClr>
              </a:solidFill>
            </a:endParaRPr>
          </a:p>
        </p:txBody>
      </p:sp>
      <p:sp>
        <p:nvSpPr>
          <p:cNvPr id="37" name="Nadpis 1">
            <a:extLst>
              <a:ext uri="{FF2B5EF4-FFF2-40B4-BE49-F238E27FC236}">
                <a16:creationId xmlns:a16="http://schemas.microsoft.com/office/drawing/2014/main" id="{F2D01473-06B6-42C7-83E7-2B4903B2C33C}"/>
              </a:ext>
            </a:extLst>
          </p:cNvPr>
          <p:cNvSpPr txBox="1">
            <a:spLocks/>
          </p:cNvSpPr>
          <p:nvPr/>
        </p:nvSpPr>
        <p:spPr bwMode="auto">
          <a:xfrm>
            <a:off x="449330" y="357236"/>
            <a:ext cx="7632245" cy="900247"/>
          </a:xfrm>
          <a:prstGeom prst="rect">
            <a:avLst/>
          </a:prstGeom>
          <a:noFill/>
          <a:ln w="9525">
            <a:noFill/>
            <a:miter lim="800000"/>
            <a:headEnd/>
            <a:tailEnd/>
          </a:ln>
        </p:spPr>
        <p:txBody>
          <a:bodyPr lIns="58382" tIns="29191" rIns="58382" bIns="29191" anchor="ctr"/>
          <a:lstStyle/>
          <a:p>
            <a:pPr defTabSz="581012">
              <a:defRPr/>
            </a:pPr>
            <a:r>
              <a:rPr lang="cs-CZ" altLang="cs-CZ" sz="3200" b="1" kern="0" dirty="0" err="1">
                <a:solidFill>
                  <a:srgbClr val="08558F"/>
                </a:solidFill>
                <a:latin typeface="Arial"/>
                <a:cs typeface="Arial"/>
              </a:rPr>
              <a:t>Nuclear</a:t>
            </a:r>
            <a:r>
              <a:rPr lang="cs-CZ" altLang="cs-CZ" sz="3200" b="1" kern="0" dirty="0">
                <a:solidFill>
                  <a:srgbClr val="08558F"/>
                </a:solidFill>
                <a:latin typeface="Arial"/>
                <a:cs typeface="Arial"/>
              </a:rPr>
              <a:t> </a:t>
            </a:r>
            <a:r>
              <a:rPr lang="cs-CZ" altLang="cs-CZ" sz="3200" b="1" kern="0" dirty="0" err="1">
                <a:solidFill>
                  <a:srgbClr val="08558F"/>
                </a:solidFill>
                <a:latin typeface="Arial"/>
                <a:cs typeface="Arial"/>
              </a:rPr>
              <a:t>Energy</a:t>
            </a:r>
            <a:r>
              <a:rPr lang="cs-CZ" altLang="cs-CZ" sz="3200" b="1" kern="0" dirty="0">
                <a:solidFill>
                  <a:srgbClr val="08558F"/>
                </a:solidFill>
                <a:latin typeface="Arial"/>
                <a:cs typeface="Arial"/>
              </a:rPr>
              <a:t> </a:t>
            </a:r>
            <a:r>
              <a:rPr lang="cs-CZ" altLang="cs-CZ" sz="3200" b="1" kern="0" dirty="0" err="1">
                <a:solidFill>
                  <a:srgbClr val="08558F"/>
                </a:solidFill>
                <a:latin typeface="Arial"/>
                <a:cs typeface="Arial"/>
              </a:rPr>
              <a:t>Sector</a:t>
            </a:r>
            <a:r>
              <a:rPr lang="cs-CZ" altLang="cs-CZ" sz="3200" b="1" kern="0" dirty="0">
                <a:solidFill>
                  <a:srgbClr val="08558F"/>
                </a:solidFill>
                <a:latin typeface="Arial"/>
                <a:cs typeface="Arial"/>
              </a:rPr>
              <a:t> CR </a:t>
            </a:r>
            <a:r>
              <a:rPr lang="cs-CZ" altLang="cs-CZ" sz="3200" b="1" kern="0" dirty="0" err="1">
                <a:solidFill>
                  <a:srgbClr val="08558F"/>
                </a:solidFill>
                <a:latin typeface="Arial"/>
                <a:cs typeface="Arial"/>
              </a:rPr>
              <a:t>and</a:t>
            </a:r>
            <a:r>
              <a:rPr lang="cs-CZ" altLang="cs-CZ" sz="3200" b="1" kern="0" dirty="0">
                <a:solidFill>
                  <a:srgbClr val="08558F"/>
                </a:solidFill>
                <a:latin typeface="Arial"/>
                <a:cs typeface="Arial"/>
              </a:rPr>
              <a:t> SR </a:t>
            </a:r>
            <a:endParaRPr lang="cs-CZ" sz="2900" b="1" kern="0" dirty="0">
              <a:solidFill>
                <a:srgbClr val="08558F"/>
              </a:solidFill>
              <a:latin typeface="Arial"/>
              <a:cs typeface="Arial"/>
            </a:endParaRPr>
          </a:p>
        </p:txBody>
      </p:sp>
    </p:spTree>
    <p:extLst>
      <p:ext uri="{BB962C8B-B14F-4D97-AF65-F5344CB8AC3E}">
        <p14:creationId xmlns:p14="http://schemas.microsoft.com/office/powerpoint/2010/main" val="4150623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9AD280F-158F-4D70-A0D9-C08FE5F821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6247" y="6110122"/>
            <a:ext cx="1583790" cy="170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Nadpis 3">
            <a:extLst>
              <a:ext uri="{FF2B5EF4-FFF2-40B4-BE49-F238E27FC236}">
                <a16:creationId xmlns:a16="http://schemas.microsoft.com/office/drawing/2014/main" id="{51E5B507-7545-4DC3-A352-9B62508C8535}"/>
              </a:ext>
            </a:extLst>
          </p:cNvPr>
          <p:cNvSpPr>
            <a:spLocks noGrp="1"/>
          </p:cNvSpPr>
          <p:nvPr>
            <p:ph type="title"/>
          </p:nvPr>
        </p:nvSpPr>
        <p:spPr>
          <a:xfrm>
            <a:off x="420751" y="275350"/>
            <a:ext cx="8923075" cy="992334"/>
          </a:xfrm>
        </p:spPr>
        <p:txBody>
          <a:bodyPr/>
          <a:lstStyle/>
          <a:p>
            <a:pPr eaLnBrk="1" hangingPunct="1"/>
            <a:r>
              <a:rPr lang="cs-CZ" altLang="cs-CZ" dirty="0">
                <a:solidFill>
                  <a:schemeClr val="accent1"/>
                </a:solidFill>
              </a:rPr>
              <a:t>Portfolio </a:t>
            </a:r>
            <a:r>
              <a:rPr lang="cs-CZ" altLang="cs-CZ" dirty="0" err="1">
                <a:solidFill>
                  <a:schemeClr val="accent1"/>
                </a:solidFill>
              </a:rPr>
              <a:t>of</a:t>
            </a:r>
            <a:r>
              <a:rPr lang="cs-CZ" altLang="cs-CZ" dirty="0">
                <a:solidFill>
                  <a:schemeClr val="accent1"/>
                </a:solidFill>
              </a:rPr>
              <a:t> </a:t>
            </a:r>
            <a:r>
              <a:rPr lang="cs-CZ" altLang="cs-CZ" dirty="0" err="1">
                <a:solidFill>
                  <a:schemeClr val="accent1"/>
                </a:solidFill>
              </a:rPr>
              <a:t>Products</a:t>
            </a:r>
            <a:r>
              <a:rPr lang="cs-CZ" altLang="cs-CZ" dirty="0">
                <a:solidFill>
                  <a:schemeClr val="accent1"/>
                </a:solidFill>
              </a:rPr>
              <a:t> and </a:t>
            </a:r>
            <a:r>
              <a:rPr lang="cs-CZ" altLang="cs-CZ" dirty="0" err="1">
                <a:solidFill>
                  <a:schemeClr val="accent1"/>
                </a:solidFill>
              </a:rPr>
              <a:t>Services</a:t>
            </a:r>
            <a:endParaRPr lang="cs-CZ" altLang="cs-CZ" dirty="0">
              <a:solidFill>
                <a:schemeClr val="accent1"/>
              </a:solidFill>
            </a:endParaRPr>
          </a:p>
        </p:txBody>
      </p:sp>
      <p:sp>
        <p:nvSpPr>
          <p:cNvPr id="27652" name="Zástupný symbol pro obsah 2">
            <a:extLst>
              <a:ext uri="{FF2B5EF4-FFF2-40B4-BE49-F238E27FC236}">
                <a16:creationId xmlns:a16="http://schemas.microsoft.com/office/drawing/2014/main" id="{1F295FCB-2582-4018-9E4B-407B31C622CD}"/>
              </a:ext>
            </a:extLst>
          </p:cNvPr>
          <p:cNvSpPr>
            <a:spLocks noGrp="1"/>
          </p:cNvSpPr>
          <p:nvPr>
            <p:ph sz="quarter" idx="11"/>
          </p:nvPr>
        </p:nvSpPr>
        <p:spPr>
          <a:xfrm>
            <a:off x="420751" y="1730828"/>
            <a:ext cx="5093456" cy="5268107"/>
          </a:xfrm>
        </p:spPr>
        <p:txBody>
          <a:bodyPr/>
          <a:lstStyle/>
          <a:p>
            <a:pPr eaLnBrk="1" hangingPunct="1">
              <a:buSzPct val="80000"/>
            </a:pPr>
            <a:r>
              <a:rPr lang="en-GB" altLang="cs-CZ" sz="1800" dirty="0">
                <a:solidFill>
                  <a:srgbClr val="0054A4"/>
                </a:solidFill>
              </a:rPr>
              <a:t>Designing and engineering activities</a:t>
            </a:r>
            <a:endParaRPr lang="cs-CZ" altLang="cs-CZ" sz="1800" dirty="0">
              <a:solidFill>
                <a:srgbClr val="0054A4"/>
              </a:solidFill>
            </a:endParaRPr>
          </a:p>
          <a:p>
            <a:pPr lvl="1" eaLnBrk="1" hangingPunct="1"/>
            <a:r>
              <a:rPr lang="en-US" altLang="cs-CZ" dirty="0"/>
              <a:t>Feasibility and conceptual studies</a:t>
            </a:r>
          </a:p>
          <a:p>
            <a:pPr lvl="1" eaLnBrk="1" hangingPunct="1"/>
            <a:r>
              <a:rPr lang="en-US" altLang="cs-CZ" dirty="0"/>
              <a:t>Construction site surveys and specifications</a:t>
            </a:r>
          </a:p>
          <a:p>
            <a:pPr lvl="1" eaLnBrk="1" hangingPunct="1">
              <a:spcAft>
                <a:spcPts val="1375"/>
              </a:spcAft>
            </a:pPr>
            <a:r>
              <a:rPr lang="cs-CZ" altLang="cs-CZ" dirty="0"/>
              <a:t>D</a:t>
            </a:r>
            <a:r>
              <a:rPr lang="en-US" altLang="cs-CZ" dirty="0"/>
              <a:t>ocumentation within the scope of current legislation</a:t>
            </a:r>
            <a:endParaRPr lang="cs-CZ" altLang="cs-CZ" dirty="0"/>
          </a:p>
          <a:p>
            <a:pPr eaLnBrk="1" hangingPunct="1">
              <a:buSzPct val="80000"/>
            </a:pPr>
            <a:r>
              <a:rPr lang="en-US" altLang="cs-CZ" sz="1800" dirty="0">
                <a:solidFill>
                  <a:srgbClr val="0054A4"/>
                </a:solidFill>
              </a:rPr>
              <a:t>Support for the </a:t>
            </a:r>
            <a:r>
              <a:rPr lang="cs-CZ" altLang="cs-CZ" sz="1800" dirty="0">
                <a:solidFill>
                  <a:srgbClr val="0054A4"/>
                </a:solidFill>
              </a:rPr>
              <a:t>o</a:t>
            </a:r>
            <a:r>
              <a:rPr lang="en-US" altLang="cs-CZ" sz="1800" dirty="0">
                <a:solidFill>
                  <a:srgbClr val="0054A4"/>
                </a:solidFill>
              </a:rPr>
              <a:t>peration of </a:t>
            </a:r>
            <a:r>
              <a:rPr lang="cs-CZ" altLang="cs-CZ" sz="1800" dirty="0">
                <a:solidFill>
                  <a:srgbClr val="0054A4"/>
                </a:solidFill>
              </a:rPr>
              <a:t>c</a:t>
            </a:r>
            <a:r>
              <a:rPr lang="en-US" altLang="cs-CZ" sz="1800" dirty="0">
                <a:solidFill>
                  <a:srgbClr val="0054A4"/>
                </a:solidFill>
              </a:rPr>
              <a:t>onventional </a:t>
            </a:r>
            <a:r>
              <a:rPr lang="cs-CZ" altLang="cs-CZ" sz="1800" dirty="0">
                <a:solidFill>
                  <a:srgbClr val="0054A4"/>
                </a:solidFill>
              </a:rPr>
              <a:t>p</a:t>
            </a:r>
            <a:r>
              <a:rPr lang="en-US" altLang="cs-CZ" sz="1800" dirty="0" err="1">
                <a:solidFill>
                  <a:srgbClr val="0054A4"/>
                </a:solidFill>
              </a:rPr>
              <a:t>ower</a:t>
            </a:r>
            <a:r>
              <a:rPr lang="en-US" altLang="cs-CZ" sz="1800" dirty="0">
                <a:solidFill>
                  <a:srgbClr val="0054A4"/>
                </a:solidFill>
              </a:rPr>
              <a:t> </a:t>
            </a:r>
            <a:r>
              <a:rPr lang="cs-CZ" altLang="cs-CZ" sz="1800" dirty="0">
                <a:solidFill>
                  <a:srgbClr val="0054A4"/>
                </a:solidFill>
              </a:rPr>
              <a:t>s</a:t>
            </a:r>
            <a:r>
              <a:rPr lang="en-US" altLang="cs-CZ" sz="1800" dirty="0" err="1">
                <a:solidFill>
                  <a:srgbClr val="0054A4"/>
                </a:solidFill>
              </a:rPr>
              <a:t>tations</a:t>
            </a:r>
            <a:r>
              <a:rPr lang="en-US" altLang="cs-CZ" sz="1800" dirty="0">
                <a:solidFill>
                  <a:srgbClr val="0054A4"/>
                </a:solidFill>
              </a:rPr>
              <a:t> and </a:t>
            </a:r>
            <a:r>
              <a:rPr lang="cs-CZ" altLang="cs-CZ" sz="1800" dirty="0">
                <a:solidFill>
                  <a:srgbClr val="0054A4"/>
                </a:solidFill>
              </a:rPr>
              <a:t>h</a:t>
            </a:r>
            <a:r>
              <a:rPr lang="en-US" altLang="cs-CZ" sz="1800" dirty="0">
                <a:solidFill>
                  <a:srgbClr val="0054A4"/>
                </a:solidFill>
              </a:rPr>
              <a:t>eating </a:t>
            </a:r>
            <a:r>
              <a:rPr lang="cs-CZ" altLang="cs-CZ" sz="1800" dirty="0">
                <a:solidFill>
                  <a:srgbClr val="0054A4"/>
                </a:solidFill>
              </a:rPr>
              <a:t>p</a:t>
            </a:r>
            <a:r>
              <a:rPr lang="en-US" altLang="cs-CZ" sz="1800" dirty="0" err="1">
                <a:solidFill>
                  <a:srgbClr val="0054A4"/>
                </a:solidFill>
              </a:rPr>
              <a:t>lants</a:t>
            </a:r>
            <a:endParaRPr lang="cs-CZ" altLang="cs-CZ" sz="1800" dirty="0">
              <a:solidFill>
                <a:srgbClr val="0054A4"/>
              </a:solidFill>
            </a:endParaRPr>
          </a:p>
          <a:p>
            <a:pPr lvl="1" eaLnBrk="1" hangingPunct="1"/>
            <a:r>
              <a:rPr lang="cs-CZ" altLang="cs-CZ" dirty="0" err="1"/>
              <a:t>Optimization</a:t>
            </a:r>
            <a:r>
              <a:rPr lang="cs-CZ" altLang="cs-CZ" dirty="0"/>
              <a:t> </a:t>
            </a:r>
            <a:r>
              <a:rPr lang="cs-CZ" altLang="cs-CZ" dirty="0" err="1"/>
              <a:t>of</a:t>
            </a:r>
            <a:r>
              <a:rPr lang="cs-CZ" altLang="cs-CZ" dirty="0"/>
              <a:t> </a:t>
            </a:r>
            <a:r>
              <a:rPr lang="cs-CZ" altLang="cs-CZ" dirty="0" err="1"/>
              <a:t>operation</a:t>
            </a:r>
            <a:r>
              <a:rPr lang="cs-CZ" altLang="cs-CZ" dirty="0"/>
              <a:t> and </a:t>
            </a:r>
            <a:r>
              <a:rPr lang="cs-CZ" altLang="cs-CZ" dirty="0" err="1"/>
              <a:t>infrastructure</a:t>
            </a:r>
            <a:endParaRPr lang="cs-CZ" altLang="cs-CZ" dirty="0"/>
          </a:p>
          <a:p>
            <a:pPr lvl="1" eaLnBrk="1" hangingPunct="1">
              <a:spcAft>
                <a:spcPts val="1375"/>
              </a:spcAft>
            </a:pPr>
            <a:r>
              <a:rPr lang="cs-CZ" altLang="cs-CZ" dirty="0" err="1"/>
              <a:t>Greening</a:t>
            </a:r>
            <a:r>
              <a:rPr lang="cs-CZ" altLang="cs-CZ" dirty="0"/>
              <a:t> and </a:t>
            </a:r>
            <a:r>
              <a:rPr lang="cs-CZ" altLang="cs-CZ" dirty="0" err="1"/>
              <a:t>modernization</a:t>
            </a:r>
            <a:r>
              <a:rPr lang="cs-CZ" altLang="cs-CZ" dirty="0"/>
              <a:t> </a:t>
            </a:r>
            <a:r>
              <a:rPr lang="cs-CZ" altLang="cs-CZ" dirty="0" err="1"/>
              <a:t>studies</a:t>
            </a:r>
            <a:r>
              <a:rPr lang="cs-CZ" altLang="cs-CZ" dirty="0"/>
              <a:t> and </a:t>
            </a:r>
            <a:r>
              <a:rPr lang="cs-CZ" altLang="cs-CZ" dirty="0" err="1"/>
              <a:t>projects</a:t>
            </a:r>
            <a:r>
              <a:rPr lang="cs-CZ" altLang="cs-CZ" dirty="0"/>
              <a:t> </a:t>
            </a:r>
          </a:p>
          <a:p>
            <a:pPr eaLnBrk="1" hangingPunct="1">
              <a:buSzPct val="80000"/>
            </a:pPr>
            <a:r>
              <a:rPr lang="cs-CZ" altLang="cs-CZ" sz="1800" dirty="0">
                <a:solidFill>
                  <a:srgbClr val="0054A4"/>
                </a:solidFill>
              </a:rPr>
              <a:t>Support </a:t>
            </a:r>
            <a:r>
              <a:rPr lang="cs-CZ" altLang="cs-CZ" sz="1800" dirty="0" err="1">
                <a:solidFill>
                  <a:srgbClr val="0054A4"/>
                </a:solidFill>
              </a:rPr>
              <a:t>for</a:t>
            </a:r>
            <a:r>
              <a:rPr lang="cs-CZ" altLang="cs-CZ" sz="1800" dirty="0">
                <a:solidFill>
                  <a:srgbClr val="0054A4"/>
                </a:solidFill>
              </a:rPr>
              <a:t> </a:t>
            </a:r>
            <a:r>
              <a:rPr lang="cs-CZ" altLang="cs-CZ" sz="1800" dirty="0" err="1">
                <a:solidFill>
                  <a:srgbClr val="0054A4"/>
                </a:solidFill>
              </a:rPr>
              <a:t>the</a:t>
            </a:r>
            <a:r>
              <a:rPr lang="cs-CZ" altLang="cs-CZ" sz="1800" dirty="0">
                <a:solidFill>
                  <a:srgbClr val="0054A4"/>
                </a:solidFill>
              </a:rPr>
              <a:t> </a:t>
            </a:r>
            <a:r>
              <a:rPr lang="cs-CZ" altLang="cs-CZ" sz="1800" dirty="0" err="1">
                <a:solidFill>
                  <a:srgbClr val="0054A4"/>
                </a:solidFill>
              </a:rPr>
              <a:t>operation</a:t>
            </a:r>
            <a:r>
              <a:rPr lang="cs-CZ" altLang="cs-CZ" sz="1800" dirty="0">
                <a:solidFill>
                  <a:srgbClr val="0054A4"/>
                </a:solidFill>
              </a:rPr>
              <a:t> </a:t>
            </a:r>
            <a:r>
              <a:rPr lang="cs-CZ" altLang="cs-CZ" sz="1800" dirty="0" err="1">
                <a:solidFill>
                  <a:srgbClr val="0054A4"/>
                </a:solidFill>
              </a:rPr>
              <a:t>of</a:t>
            </a:r>
            <a:r>
              <a:rPr lang="cs-CZ" altLang="cs-CZ" sz="1800" dirty="0">
                <a:solidFill>
                  <a:srgbClr val="0054A4"/>
                </a:solidFill>
              </a:rPr>
              <a:t> </a:t>
            </a:r>
            <a:r>
              <a:rPr lang="cs-CZ" altLang="cs-CZ" sz="1800" dirty="0" err="1">
                <a:solidFill>
                  <a:srgbClr val="0054A4"/>
                </a:solidFill>
              </a:rPr>
              <a:t>nuclear</a:t>
            </a:r>
            <a:r>
              <a:rPr lang="cs-CZ" altLang="cs-CZ" sz="1800" dirty="0">
                <a:solidFill>
                  <a:srgbClr val="0054A4"/>
                </a:solidFill>
              </a:rPr>
              <a:t>  </a:t>
            </a:r>
            <a:r>
              <a:rPr lang="cs-CZ" altLang="cs-CZ" sz="1800" dirty="0" err="1">
                <a:solidFill>
                  <a:srgbClr val="0054A4"/>
                </a:solidFill>
              </a:rPr>
              <a:t>power</a:t>
            </a:r>
            <a:r>
              <a:rPr lang="cs-CZ" altLang="cs-CZ" sz="1800" dirty="0">
                <a:solidFill>
                  <a:srgbClr val="0054A4"/>
                </a:solidFill>
              </a:rPr>
              <a:t> </a:t>
            </a:r>
            <a:r>
              <a:rPr lang="cs-CZ" altLang="cs-CZ" sz="1800" dirty="0" err="1">
                <a:solidFill>
                  <a:srgbClr val="0054A4"/>
                </a:solidFill>
              </a:rPr>
              <a:t>plants</a:t>
            </a:r>
            <a:endParaRPr lang="cs-CZ" altLang="cs-CZ" sz="1800" dirty="0">
              <a:solidFill>
                <a:srgbClr val="0054A4"/>
              </a:solidFill>
            </a:endParaRPr>
          </a:p>
          <a:p>
            <a:pPr lvl="1" eaLnBrk="1" hangingPunct="1"/>
            <a:r>
              <a:rPr lang="cs-CZ" altLang="cs-CZ" dirty="0" err="1"/>
              <a:t>Lifetime</a:t>
            </a:r>
            <a:r>
              <a:rPr lang="cs-CZ" altLang="cs-CZ" dirty="0"/>
              <a:t> and </a:t>
            </a:r>
            <a:r>
              <a:rPr lang="cs-CZ" altLang="cs-CZ" dirty="0" err="1"/>
              <a:t>efficiency</a:t>
            </a:r>
            <a:r>
              <a:rPr lang="cs-CZ" altLang="cs-CZ" dirty="0"/>
              <a:t> </a:t>
            </a:r>
            <a:r>
              <a:rPr lang="cs-CZ" altLang="cs-CZ" dirty="0" err="1"/>
              <a:t>improvement</a:t>
            </a:r>
            <a:endParaRPr lang="cs-CZ" altLang="cs-CZ" dirty="0"/>
          </a:p>
          <a:p>
            <a:pPr lvl="1" eaLnBrk="1" hangingPunct="1">
              <a:spcAft>
                <a:spcPts val="688"/>
              </a:spcAft>
            </a:pPr>
            <a:r>
              <a:rPr lang="cs-CZ" altLang="cs-CZ" dirty="0" err="1"/>
              <a:t>Safety</a:t>
            </a:r>
            <a:r>
              <a:rPr lang="cs-CZ" altLang="cs-CZ" dirty="0"/>
              <a:t>, reliability, </a:t>
            </a:r>
            <a:r>
              <a:rPr lang="cs-CZ" altLang="cs-CZ" dirty="0" err="1"/>
              <a:t>diagnostics</a:t>
            </a:r>
            <a:r>
              <a:rPr lang="cs-CZ" altLang="cs-CZ" dirty="0"/>
              <a:t> and </a:t>
            </a:r>
            <a:r>
              <a:rPr lang="cs-CZ" altLang="cs-CZ" dirty="0" err="1"/>
              <a:t>equipment</a:t>
            </a:r>
            <a:r>
              <a:rPr lang="cs-CZ" altLang="cs-CZ" dirty="0"/>
              <a:t> </a:t>
            </a:r>
            <a:r>
              <a:rPr lang="cs-CZ" altLang="cs-CZ" dirty="0" err="1"/>
              <a:t>qualification</a:t>
            </a:r>
            <a:endParaRPr lang="cs-CZ" altLang="cs-CZ" dirty="0"/>
          </a:p>
        </p:txBody>
      </p:sp>
      <p:sp>
        <p:nvSpPr>
          <p:cNvPr id="27653" name="Zástupný symbol pro obsah 1">
            <a:extLst>
              <a:ext uri="{FF2B5EF4-FFF2-40B4-BE49-F238E27FC236}">
                <a16:creationId xmlns:a16="http://schemas.microsoft.com/office/drawing/2014/main" id="{ACA531F8-D9EF-4DD1-8D9A-3919B55A5A54}"/>
              </a:ext>
            </a:extLst>
          </p:cNvPr>
          <p:cNvSpPr>
            <a:spLocks noGrp="1"/>
          </p:cNvSpPr>
          <p:nvPr>
            <p:ph sz="quarter" idx="12"/>
          </p:nvPr>
        </p:nvSpPr>
        <p:spPr>
          <a:xfrm>
            <a:off x="5682508" y="1730828"/>
            <a:ext cx="4588556" cy="5268107"/>
          </a:xfrm>
        </p:spPr>
        <p:txBody>
          <a:bodyPr/>
          <a:lstStyle/>
          <a:p>
            <a:pPr eaLnBrk="1" hangingPunct="1">
              <a:buSzPct val="80000"/>
            </a:pPr>
            <a:r>
              <a:rPr lang="cs-CZ" altLang="cs-CZ" sz="1800" dirty="0" err="1">
                <a:solidFill>
                  <a:srgbClr val="0054A4"/>
                </a:solidFill>
              </a:rPr>
              <a:t>Radioactive</a:t>
            </a:r>
            <a:r>
              <a:rPr lang="cs-CZ" altLang="cs-CZ" sz="1800" dirty="0">
                <a:solidFill>
                  <a:srgbClr val="0054A4"/>
                </a:solidFill>
              </a:rPr>
              <a:t> </a:t>
            </a:r>
            <a:r>
              <a:rPr lang="cs-CZ" altLang="cs-CZ" sz="1800" dirty="0" err="1">
                <a:solidFill>
                  <a:srgbClr val="0054A4"/>
                </a:solidFill>
              </a:rPr>
              <a:t>waste</a:t>
            </a:r>
            <a:r>
              <a:rPr lang="cs-CZ" altLang="cs-CZ" sz="1800" dirty="0">
                <a:solidFill>
                  <a:srgbClr val="0054A4"/>
                </a:solidFill>
              </a:rPr>
              <a:t> and </a:t>
            </a:r>
            <a:r>
              <a:rPr lang="cs-CZ" altLang="cs-CZ" sz="1800" dirty="0" err="1">
                <a:solidFill>
                  <a:srgbClr val="0054A4"/>
                </a:solidFill>
              </a:rPr>
              <a:t>decommissioning</a:t>
            </a:r>
            <a:endParaRPr lang="cs-CZ" altLang="cs-CZ" sz="1800" dirty="0">
              <a:solidFill>
                <a:srgbClr val="0054A4"/>
              </a:solidFill>
            </a:endParaRPr>
          </a:p>
          <a:p>
            <a:pPr lvl="1" eaLnBrk="1" hangingPunct="1"/>
            <a:r>
              <a:rPr lang="en-US" altLang="cs-CZ" dirty="0"/>
              <a:t>Radioactive waste management </a:t>
            </a:r>
            <a:r>
              <a:rPr lang="cs-CZ" altLang="cs-CZ" dirty="0"/>
              <a:t>and </a:t>
            </a:r>
            <a:r>
              <a:rPr lang="cs-CZ" altLang="cs-CZ" dirty="0" err="1"/>
              <a:t>repositories</a:t>
            </a:r>
            <a:r>
              <a:rPr lang="cs-CZ" altLang="cs-CZ" dirty="0"/>
              <a:t>, </a:t>
            </a:r>
            <a:r>
              <a:rPr lang="cs-CZ" altLang="cs-CZ" dirty="0" err="1"/>
              <a:t>spent</a:t>
            </a:r>
            <a:r>
              <a:rPr lang="cs-CZ" altLang="cs-CZ" dirty="0"/>
              <a:t> </a:t>
            </a:r>
            <a:r>
              <a:rPr lang="cs-CZ" altLang="cs-CZ" dirty="0" err="1"/>
              <a:t>fuel</a:t>
            </a:r>
            <a:r>
              <a:rPr lang="cs-CZ" altLang="cs-CZ" dirty="0"/>
              <a:t> </a:t>
            </a:r>
            <a:r>
              <a:rPr lang="cs-CZ" altLang="cs-CZ" dirty="0" err="1"/>
              <a:t>transportation</a:t>
            </a:r>
            <a:endParaRPr lang="cs-CZ" altLang="cs-CZ" dirty="0"/>
          </a:p>
          <a:p>
            <a:pPr lvl="1" eaLnBrk="1" hangingPunct="1">
              <a:spcAft>
                <a:spcPts val="1375"/>
              </a:spcAft>
            </a:pPr>
            <a:r>
              <a:rPr lang="cs-CZ" altLang="cs-CZ" dirty="0" err="1"/>
              <a:t>Decommissioning</a:t>
            </a:r>
            <a:r>
              <a:rPr lang="cs-CZ" altLang="cs-CZ" dirty="0"/>
              <a:t>, </a:t>
            </a:r>
            <a:r>
              <a:rPr lang="cs-CZ" altLang="cs-CZ" dirty="0" err="1"/>
              <a:t>fragmentation</a:t>
            </a:r>
            <a:r>
              <a:rPr lang="cs-CZ" altLang="cs-CZ" dirty="0"/>
              <a:t> and </a:t>
            </a:r>
            <a:r>
              <a:rPr lang="cs-CZ" altLang="cs-CZ" dirty="0" err="1"/>
              <a:t>decontamination</a:t>
            </a:r>
            <a:r>
              <a:rPr lang="cs-CZ" altLang="cs-CZ" dirty="0"/>
              <a:t> </a:t>
            </a:r>
            <a:r>
              <a:rPr lang="cs-CZ" altLang="cs-CZ" dirty="0" err="1"/>
              <a:t>services</a:t>
            </a:r>
            <a:endParaRPr lang="cs-CZ" altLang="cs-CZ" dirty="0">
              <a:solidFill>
                <a:srgbClr val="0054A4"/>
              </a:solidFill>
            </a:endParaRPr>
          </a:p>
          <a:p>
            <a:pPr eaLnBrk="1" hangingPunct="1">
              <a:buSzPct val="80000"/>
            </a:pPr>
            <a:r>
              <a:rPr lang="cs-CZ" altLang="cs-CZ" sz="1800" dirty="0" err="1">
                <a:solidFill>
                  <a:srgbClr val="0054A4"/>
                </a:solidFill>
              </a:rPr>
              <a:t>Radiopharmaceuticals</a:t>
            </a:r>
            <a:endParaRPr lang="cs-CZ" altLang="cs-CZ" sz="1800" dirty="0">
              <a:solidFill>
                <a:srgbClr val="0054A4"/>
              </a:solidFill>
            </a:endParaRPr>
          </a:p>
          <a:p>
            <a:pPr lvl="1" eaLnBrk="1" hangingPunct="1"/>
            <a:r>
              <a:rPr lang="cs-CZ" altLang="cs-CZ" dirty="0"/>
              <a:t>M</a:t>
            </a:r>
            <a:r>
              <a:rPr lang="en-US" altLang="cs-CZ" dirty="0" err="1"/>
              <a:t>anufacturing</a:t>
            </a:r>
            <a:r>
              <a:rPr lang="cs-CZ" altLang="cs-CZ" dirty="0"/>
              <a:t>, </a:t>
            </a:r>
            <a:r>
              <a:rPr lang="en-US" altLang="cs-CZ" dirty="0"/>
              <a:t>quality control </a:t>
            </a:r>
            <a:r>
              <a:rPr lang="cs-CZ" altLang="cs-CZ" dirty="0"/>
              <a:t>and </a:t>
            </a:r>
            <a:r>
              <a:rPr lang="cs-CZ" altLang="cs-CZ" dirty="0" err="1"/>
              <a:t>distribution</a:t>
            </a:r>
            <a:r>
              <a:rPr lang="cs-CZ" altLang="cs-CZ" dirty="0"/>
              <a:t> </a:t>
            </a:r>
            <a:r>
              <a:rPr lang="en-US" altLang="cs-CZ" dirty="0"/>
              <a:t>of medicinal products</a:t>
            </a:r>
            <a:r>
              <a:rPr lang="cs-CZ" altLang="cs-CZ" dirty="0"/>
              <a:t> </a:t>
            </a:r>
            <a:r>
              <a:rPr lang="cs-CZ" altLang="cs-CZ" dirty="0" err="1"/>
              <a:t>for</a:t>
            </a:r>
            <a:r>
              <a:rPr lang="cs-CZ" altLang="cs-CZ" dirty="0"/>
              <a:t> </a:t>
            </a:r>
            <a:r>
              <a:rPr lang="cs-CZ" dirty="0"/>
              <a:t>Positron </a:t>
            </a:r>
            <a:r>
              <a:rPr lang="en-US" dirty="0" smtClean="0"/>
              <a:t>emission</a:t>
            </a:r>
            <a:r>
              <a:rPr lang="cs-CZ" dirty="0" smtClean="0"/>
              <a:t> </a:t>
            </a:r>
            <a:r>
              <a:rPr lang="cs-CZ" dirty="0" err="1"/>
              <a:t>tomography</a:t>
            </a:r>
            <a:r>
              <a:rPr lang="cs-CZ" dirty="0"/>
              <a:t> (PET)</a:t>
            </a:r>
            <a:endParaRPr lang="cs-CZ" altLang="cs-CZ" dirty="0"/>
          </a:p>
          <a:p>
            <a:pPr lvl="1" eaLnBrk="1" hangingPunct="1"/>
            <a:r>
              <a:rPr lang="cs-CZ" altLang="cs-CZ" dirty="0" err="1"/>
              <a:t>Complete</a:t>
            </a:r>
            <a:r>
              <a:rPr lang="cs-CZ" altLang="cs-CZ" dirty="0"/>
              <a:t> </a:t>
            </a:r>
            <a:r>
              <a:rPr lang="en-US" altLang="cs-CZ" dirty="0"/>
              <a:t>PET </a:t>
            </a:r>
            <a:r>
              <a:rPr lang="en-US" altLang="cs-CZ" dirty="0" err="1"/>
              <a:t>centres</a:t>
            </a:r>
            <a:r>
              <a:rPr lang="en-US" altLang="cs-CZ" dirty="0"/>
              <a:t> </a:t>
            </a:r>
            <a:r>
              <a:rPr lang="cs-CZ" altLang="cs-CZ" dirty="0"/>
              <a:t> </a:t>
            </a:r>
            <a:r>
              <a:rPr lang="en-US" altLang="cs-CZ" dirty="0"/>
              <a:t>construction</a:t>
            </a:r>
            <a:r>
              <a:rPr lang="cs-CZ" altLang="cs-CZ" dirty="0"/>
              <a:t>  and </a:t>
            </a:r>
            <a:r>
              <a:rPr lang="cs-CZ" altLang="cs-CZ" dirty="0" err="1"/>
              <a:t>operation</a:t>
            </a:r>
            <a:endParaRPr lang="cs-CZ" altLang="cs-CZ" dirty="0"/>
          </a:p>
          <a:p>
            <a:pPr marL="292129" lvl="1" indent="0" eaLnBrk="1" hangingPunct="1">
              <a:buNone/>
            </a:pPr>
            <a:endParaRPr lang="cs-CZ" altLang="cs-CZ" dirty="0"/>
          </a:p>
          <a:p>
            <a:pPr eaLnBrk="1" hangingPunct="1">
              <a:buSzPct val="80000"/>
            </a:pPr>
            <a:r>
              <a:rPr lang="cs-CZ" altLang="cs-CZ" sz="1800" dirty="0" err="1">
                <a:solidFill>
                  <a:srgbClr val="0054A4"/>
                </a:solidFill>
              </a:rPr>
              <a:t>Applied</a:t>
            </a:r>
            <a:r>
              <a:rPr lang="cs-CZ" altLang="cs-CZ" sz="1800" dirty="0">
                <a:solidFill>
                  <a:srgbClr val="0054A4"/>
                </a:solidFill>
              </a:rPr>
              <a:t> </a:t>
            </a:r>
            <a:r>
              <a:rPr lang="cs-CZ" altLang="cs-CZ" sz="1800" dirty="0" err="1">
                <a:solidFill>
                  <a:srgbClr val="0054A4"/>
                </a:solidFill>
              </a:rPr>
              <a:t>research</a:t>
            </a:r>
            <a:r>
              <a:rPr lang="cs-CZ" altLang="cs-CZ" sz="1800" dirty="0">
                <a:solidFill>
                  <a:srgbClr val="0054A4"/>
                </a:solidFill>
              </a:rPr>
              <a:t> and </a:t>
            </a:r>
            <a:r>
              <a:rPr lang="cs-CZ" altLang="cs-CZ" sz="1800" dirty="0" err="1">
                <a:solidFill>
                  <a:srgbClr val="0054A4"/>
                </a:solidFill>
              </a:rPr>
              <a:t>development</a:t>
            </a:r>
            <a:endParaRPr lang="cs-CZ" altLang="cs-CZ" sz="1800" dirty="0">
              <a:solidFill>
                <a:srgbClr val="0054A4"/>
              </a:solidFill>
            </a:endParaRPr>
          </a:p>
          <a:p>
            <a:pPr lvl="1" eaLnBrk="1" hangingPunct="1">
              <a:spcAft>
                <a:spcPts val="688"/>
              </a:spcAft>
            </a:pPr>
            <a:r>
              <a:rPr lang="cs-CZ" altLang="cs-CZ" dirty="0" err="1"/>
              <a:t>Services</a:t>
            </a:r>
            <a:r>
              <a:rPr lang="cs-CZ" altLang="cs-CZ" dirty="0"/>
              <a:t> </a:t>
            </a:r>
            <a:r>
              <a:rPr lang="en-US" altLang="cs-CZ" dirty="0"/>
              <a:t>in the field of nuclear energy and  ionizing radiation</a:t>
            </a:r>
            <a:r>
              <a:rPr lang="cs-CZ" altLang="cs-CZ" dirty="0"/>
              <a:t> </a:t>
            </a:r>
            <a:r>
              <a:rPr lang="en-US" altLang="cs-CZ" dirty="0"/>
              <a:t> utilization </a:t>
            </a:r>
          </a:p>
        </p:txBody>
      </p:sp>
    </p:spTree>
    <p:extLst>
      <p:ext uri="{BB962C8B-B14F-4D97-AF65-F5344CB8AC3E}">
        <p14:creationId xmlns:p14="http://schemas.microsoft.com/office/powerpoint/2010/main" val="4027908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lastní návrh">
  <a:themeElements>
    <a:clrScheme name="MZV">
      <a:dk1>
        <a:sysClr val="windowText" lastClr="000000"/>
      </a:dk1>
      <a:lt1>
        <a:sysClr val="window" lastClr="FFFFFF"/>
      </a:lt1>
      <a:dk2>
        <a:srgbClr val="000000"/>
      </a:dk2>
      <a:lt2>
        <a:srgbClr val="E7E6E6"/>
      </a:lt2>
      <a:accent1>
        <a:srgbClr val="004A9B"/>
      </a:accent1>
      <a:accent2>
        <a:srgbClr val="D52B1E"/>
      </a:accent2>
      <a:accent3>
        <a:srgbClr val="A1D1F4"/>
      </a:accent3>
      <a:accent4>
        <a:srgbClr val="A185B9"/>
      </a:accent4>
      <a:accent5>
        <a:srgbClr val="E3E8A4"/>
      </a:accent5>
      <a:accent6>
        <a:srgbClr val="FDCD4B"/>
      </a:accent6>
      <a:hlink>
        <a:srgbClr val="0563C1"/>
      </a:hlink>
      <a:folHlink>
        <a:srgbClr val="954F72"/>
      </a:folHlink>
    </a:clrScheme>
    <a:fontScheme name="MZV">
      <a:majorFont>
        <a:latin typeface="Georgia"/>
        <a:ea typeface=""/>
        <a:cs typeface=""/>
      </a:majorFont>
      <a:minorFont>
        <a:latin typeface="Georgia"/>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rmAutofit/>
      </a:bodyPr>
      <a:lstStyle>
        <a:defPPr fontAlgn="auto">
          <a:spcAft>
            <a:spcPts val="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UVJ">
  <a:themeElements>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fontScheme name="15_UVJ">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5_UVJ 1">
        <a:dk1>
          <a:srgbClr val="4D4D4D"/>
        </a:dk1>
        <a:lt1>
          <a:srgbClr val="FFFFFF"/>
        </a:lt1>
        <a:dk2>
          <a:srgbClr val="08558F"/>
        </a:dk2>
        <a:lt2>
          <a:srgbClr val="8092C7"/>
        </a:lt2>
        <a:accent1>
          <a:srgbClr val="08558F"/>
        </a:accent1>
        <a:accent2>
          <a:srgbClr val="4D4D4D"/>
        </a:accent2>
        <a:accent3>
          <a:srgbClr val="FFFFFF"/>
        </a:accent3>
        <a:accent4>
          <a:srgbClr val="404040"/>
        </a:accent4>
        <a:accent5>
          <a:srgbClr val="AAB4C6"/>
        </a:accent5>
        <a:accent6>
          <a:srgbClr val="454545"/>
        </a:accent6>
        <a:hlink>
          <a:srgbClr val="8CCDDF"/>
        </a:hlink>
        <a:folHlink>
          <a:srgbClr val="C9E5ED"/>
        </a:folHlink>
      </a:clrScheme>
      <a:clrMap bg1="lt1" tx1="dk1" bg2="lt2" tx2="dk2" accent1="accent1" accent2="accent2" accent3="accent3" accent4="accent4" accent5="accent5" accent6="accent6" hlink="hlink" folHlink="folHlink"/>
    </a:extraClrScheme>
    <a:extraClrScheme>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UVJ">
  <a:themeElements>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fontScheme name="15_UVJ">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5_UVJ 1">
        <a:dk1>
          <a:srgbClr val="4D4D4D"/>
        </a:dk1>
        <a:lt1>
          <a:srgbClr val="FFFFFF"/>
        </a:lt1>
        <a:dk2>
          <a:srgbClr val="08558F"/>
        </a:dk2>
        <a:lt2>
          <a:srgbClr val="8092C7"/>
        </a:lt2>
        <a:accent1>
          <a:srgbClr val="08558F"/>
        </a:accent1>
        <a:accent2>
          <a:srgbClr val="4D4D4D"/>
        </a:accent2>
        <a:accent3>
          <a:srgbClr val="FFFFFF"/>
        </a:accent3>
        <a:accent4>
          <a:srgbClr val="404040"/>
        </a:accent4>
        <a:accent5>
          <a:srgbClr val="AAB4C6"/>
        </a:accent5>
        <a:accent6>
          <a:srgbClr val="454545"/>
        </a:accent6>
        <a:hlink>
          <a:srgbClr val="8CCDDF"/>
        </a:hlink>
        <a:folHlink>
          <a:srgbClr val="C9E5ED"/>
        </a:folHlink>
      </a:clrScheme>
      <a:clrMap bg1="lt1" tx1="dk1" bg2="lt2" tx2="dk2" accent1="accent1" accent2="accent2" accent3="accent3" accent4="accent4" accent5="accent5" accent6="accent6" hlink="hlink" folHlink="folHlink"/>
    </a:extraClrScheme>
    <a:extraClrScheme>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사용자 지정 5">
      <a:majorFont>
        <a:latin typeface="맑은 고딕"/>
        <a:ea typeface="맑은 고딕"/>
        <a:cs typeface=""/>
      </a:majorFont>
      <a:minorFont>
        <a:latin typeface="맑은 고딕"/>
        <a:ea typeface="맑은 고딕"/>
        <a:cs typeface=""/>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2023</Words>
  <Application>Microsoft Office PowerPoint</Application>
  <PresentationFormat>Vlastní</PresentationFormat>
  <Paragraphs>191</Paragraphs>
  <Slides>20</Slides>
  <Notes>6</Notes>
  <HiddenSlides>0</HiddenSlides>
  <MMClips>0</MMClips>
  <ScaleCrop>false</ScaleCrop>
  <HeadingPairs>
    <vt:vector size="6" baseType="variant">
      <vt:variant>
        <vt:lpstr>Použitá písma</vt:lpstr>
      </vt:variant>
      <vt:variant>
        <vt:i4>15</vt:i4>
      </vt:variant>
      <vt:variant>
        <vt:lpstr>Motiv</vt:lpstr>
      </vt:variant>
      <vt:variant>
        <vt:i4>7</vt:i4>
      </vt:variant>
      <vt:variant>
        <vt:lpstr>Nadpisy snímků</vt:lpstr>
      </vt:variant>
      <vt:variant>
        <vt:i4>20</vt:i4>
      </vt:variant>
    </vt:vector>
  </HeadingPairs>
  <TitlesOfParts>
    <vt:vector size="42" baseType="lpstr">
      <vt:lpstr>Arial Unicode MS</vt:lpstr>
      <vt:lpstr>Azo Sans</vt:lpstr>
      <vt:lpstr>DejaVu Sans</vt:lpstr>
      <vt:lpstr>굴림</vt:lpstr>
      <vt:lpstr>HY견고딕</vt:lpstr>
      <vt:lpstr>HY헤드라인M</vt:lpstr>
      <vt:lpstr>맑은 고딕</vt:lpstr>
      <vt:lpstr>Open Sans</vt:lpstr>
      <vt:lpstr>Open Sans Light</vt:lpstr>
      <vt:lpstr>산돌고딕 M</vt:lpstr>
      <vt:lpstr>Arial</vt:lpstr>
      <vt:lpstr>Calibri</vt:lpstr>
      <vt:lpstr>Georgia</vt:lpstr>
      <vt:lpstr>Times New Roman</vt:lpstr>
      <vt:lpstr>Wingdings</vt:lpstr>
      <vt:lpstr>Vlastní návrh</vt:lpstr>
      <vt:lpstr>15_UVJ</vt:lpstr>
      <vt:lpstr>16_UVJ</vt:lpstr>
      <vt:lpstr>Office Theme</vt:lpstr>
      <vt:lpstr>디자인 사용자 지정</vt:lpstr>
      <vt:lpstr>1_Výchozí návrh</vt:lpstr>
      <vt:lpstr>Výchozí návrh</vt:lpstr>
      <vt:lpstr>The Nuclear Power Program of the Czech Republic and the Cooperative Relationship with the Republic of Korea</vt:lpstr>
      <vt:lpstr>Contents</vt:lpstr>
      <vt:lpstr>Climate Neutrality Commitment</vt:lpstr>
      <vt:lpstr>Energy Mix Development</vt:lpstr>
      <vt:lpstr>Development of the Nuclear Energy Sector </vt:lpstr>
      <vt:lpstr>Dukovany Project</vt:lpstr>
      <vt:lpstr>Timeline of Dukovany Project</vt:lpstr>
      <vt:lpstr>Prezentace aplikace PowerPoint</vt:lpstr>
      <vt:lpstr>Portfolio of Products and Services</vt:lpstr>
      <vt:lpstr>Scope of Services related to NPP</vt:lpstr>
      <vt:lpstr>R&amp;D and Innovation Activities</vt:lpstr>
      <vt:lpstr>Multilateral International Cooperation </vt:lpstr>
      <vt:lpstr>Cooperation with South Korea </vt:lpstr>
      <vt:lpstr>Prezentace aplikace PowerPoint</vt:lpstr>
      <vt:lpstr>Prezentace aplikace PowerPoint</vt:lpstr>
      <vt:lpstr>Prezentace aplikace PowerPoint</vt:lpstr>
      <vt:lpstr>Cooperation between Korean and Czech Companies</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Sub title appears here</dc:title>
  <dc:creator>Prasath T</dc:creator>
  <cp:lastModifiedBy>UHLÍŘOVÁ Eliška</cp:lastModifiedBy>
  <cp:revision>1713</cp:revision>
  <cp:lastPrinted>2014-07-04T08:26:35Z</cp:lastPrinted>
  <dcterms:created xsi:type="dcterms:W3CDTF">2013-04-23T12:07:07Z</dcterms:created>
  <dcterms:modified xsi:type="dcterms:W3CDTF">2020-07-13T07:43:15Z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Order">
    <vt:r8>271000</vt:r8>
  </property>
  <property fmtid="{D5CDD505-2E9C-101B-9397-08002B2CF9AE}" pid="5" name="URL">
    <vt:lpwstr/>
  </property>
  <property fmtid="{D5CDD505-2E9C-101B-9397-08002B2CF9AE}" pid="6" name="xd_Signature">
    <vt:bool>false</vt:bool>
  </property>
  <property fmtid="{D5CDD505-2E9C-101B-9397-08002B2CF9AE}" pid="7" name="xd_ProgID">
    <vt:lpwstr/>
  </property>
  <property fmtid="{D5CDD505-2E9C-101B-9397-08002B2CF9AE}" pid="8" name="ContentTypeId">
    <vt:lpwstr>0x0101000971E2086CA670469D05A9C4DE9DDC08</vt:lpwstr>
  </property>
  <property fmtid="{D5CDD505-2E9C-101B-9397-08002B2CF9AE}" pid="9" name="TemplateUrl">
    <vt:lpwstr/>
  </property>
  <property fmtid="{D5CDD505-2E9C-101B-9397-08002B2CF9AE}" pid="10" name="Language">
    <vt:lpwstr>;#English;#</vt:lpwstr>
  </property>
  <property fmtid="{D5CDD505-2E9C-101B-9397-08002B2CF9AE}" pid="11" name="Portfolio">
    <vt:lpwstr>65;#</vt:lpwstr>
  </property>
  <property fmtid="{D5CDD505-2E9C-101B-9397-08002B2CF9AE}" pid="12" name="Compliance Status">
    <vt:lpwstr>Approved B/D, incl Miami</vt:lpwstr>
  </property>
  <property fmtid="{D5CDD505-2E9C-101B-9397-08002B2CF9AE}" pid="13" name="IconOverlay">
    <vt:lpwstr/>
  </property>
  <property fmtid="{D5CDD505-2E9C-101B-9397-08002B2CF9AE}" pid="14" name="Category0">
    <vt:lpwstr>5</vt:lpwstr>
  </property>
</Properties>
</file>